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67" r:id="rId3"/>
  </p:sldMasterIdLst>
  <p:notesMasterIdLst>
    <p:notesMasterId r:id="rId21"/>
  </p:notesMasterIdLst>
  <p:handoutMasterIdLst>
    <p:handoutMasterId r:id="rId22"/>
  </p:handoutMasterIdLst>
  <p:sldIdLst>
    <p:sldId id="257" r:id="rId4"/>
    <p:sldId id="288" r:id="rId5"/>
    <p:sldId id="267" r:id="rId6"/>
    <p:sldId id="283" r:id="rId7"/>
    <p:sldId id="286" r:id="rId8"/>
    <p:sldId id="285" r:id="rId9"/>
    <p:sldId id="287" r:id="rId10"/>
    <p:sldId id="289" r:id="rId11"/>
    <p:sldId id="293" r:id="rId12"/>
    <p:sldId id="290" r:id="rId13"/>
    <p:sldId id="291" r:id="rId14"/>
    <p:sldId id="292" r:id="rId15"/>
    <p:sldId id="294" r:id="rId16"/>
    <p:sldId id="284" r:id="rId17"/>
    <p:sldId id="258" r:id="rId18"/>
    <p:sldId id="280" r:id="rId19"/>
    <p:sldId id="272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5115"/>
    <a:srgbClr val="E65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7A827C-CA96-CC63-18D9-AE0E7A071A82}" v="198" dt="2021-04-25T19:11:25.7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72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s-ES"/>
              <a:t>10/02/2021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81421-27F4-426B-B32A-73D3EF1DA1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426387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s-ES"/>
              <a:t>10/02/2021</a:t>
            </a:r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BA55C-5BC3-4AE0-8ADF-64D5CF5788D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620443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32B78233-A5DB-994B-BD41-02BB62B89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096" y="0"/>
            <a:ext cx="12204096" cy="6858000"/>
          </a:xfrm>
          <a:prstGeom prst="rect">
            <a:avLst/>
          </a:prstGeom>
        </p:spPr>
      </p:pic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204741AB-5D58-1643-89C3-8D22DB98A0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893" y="325097"/>
            <a:ext cx="7580339" cy="902393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5400" b="0" i="0" spc="-100" baseline="0">
                <a:solidFill>
                  <a:schemeClr val="tx1"/>
                </a:solidFill>
                <a:latin typeface="Periodico Display UtLg" panose="0200050407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DF7306E1-EC40-8E43-99C5-762DD98192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893" y="1264063"/>
            <a:ext cx="7570912" cy="563602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300" b="0" i="0" spc="0" baseline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Subtítulo presentación</a:t>
            </a:r>
          </a:p>
        </p:txBody>
      </p:sp>
    </p:spTree>
    <p:extLst>
      <p:ext uri="{BB962C8B-B14F-4D97-AF65-F5344CB8AC3E}">
        <p14:creationId xmlns:p14="http://schemas.microsoft.com/office/powerpoint/2010/main" val="1303373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stacad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ágono 1"/>
          <p:cNvSpPr/>
          <p:nvPr userDrawn="1"/>
        </p:nvSpPr>
        <p:spPr>
          <a:xfrm>
            <a:off x="3137022" y="647292"/>
            <a:ext cx="5917957" cy="5563416"/>
          </a:xfrm>
          <a:prstGeom prst="pent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078" y="1679957"/>
            <a:ext cx="10645843" cy="34980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50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5917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stacad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ágono 1"/>
          <p:cNvSpPr/>
          <p:nvPr userDrawn="1"/>
        </p:nvSpPr>
        <p:spPr>
          <a:xfrm>
            <a:off x="3315000" y="647292"/>
            <a:ext cx="5562000" cy="5563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078" y="1679957"/>
            <a:ext cx="10645843" cy="34980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50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55906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estacad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1"/>
          <p:cNvSpPr/>
          <p:nvPr userDrawn="1"/>
        </p:nvSpPr>
        <p:spPr>
          <a:xfrm rot="2700000">
            <a:off x="4119915" y="1452412"/>
            <a:ext cx="3952170" cy="3953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6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078" y="1679957"/>
            <a:ext cx="10645843" cy="34980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50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16516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stacad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ágono 1"/>
          <p:cNvSpPr/>
          <p:nvPr userDrawn="1"/>
        </p:nvSpPr>
        <p:spPr>
          <a:xfrm>
            <a:off x="3137022" y="647292"/>
            <a:ext cx="5562000" cy="55634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8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078" y="1679957"/>
            <a:ext cx="10645843" cy="34980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50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91620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1"/>
          <p:cNvSpPr/>
          <p:nvPr userDrawn="1"/>
        </p:nvSpPr>
        <p:spPr>
          <a:xfrm>
            <a:off x="3315000" y="647292"/>
            <a:ext cx="5562000" cy="5563416"/>
          </a:xfrm>
          <a:prstGeom prst="ellipse">
            <a:avLst/>
          </a:prstGeom>
          <a:solidFill>
            <a:srgbClr val="E65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100" b="1" i="0" kern="1200" dirty="0">
                <a:solidFill>
                  <a:schemeClr val="tx1"/>
                </a:solidFill>
                <a:latin typeface="Periodico Display Rg" panose="02000504080000020004" pitchFamily="50" charset="0"/>
                <a:ea typeface="+mn-ea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8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078" y="1679957"/>
            <a:ext cx="10645843" cy="34980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50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61585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staca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ágono 1"/>
          <p:cNvSpPr/>
          <p:nvPr userDrawn="1"/>
        </p:nvSpPr>
        <p:spPr>
          <a:xfrm>
            <a:off x="3315000" y="647292"/>
            <a:ext cx="5562000" cy="5563416"/>
          </a:xfrm>
          <a:prstGeom prst="roundRect">
            <a:avLst/>
          </a:prstGeom>
          <a:solidFill>
            <a:srgbClr val="E65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078" y="1679957"/>
            <a:ext cx="10645843" cy="34980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50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57712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staca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ágono 1"/>
          <p:cNvSpPr/>
          <p:nvPr userDrawn="1"/>
        </p:nvSpPr>
        <p:spPr>
          <a:xfrm>
            <a:off x="3315000" y="647292"/>
            <a:ext cx="5562000" cy="5563416"/>
          </a:xfrm>
          <a:prstGeom prst="rect">
            <a:avLst/>
          </a:prstGeom>
          <a:solidFill>
            <a:srgbClr val="E65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078" y="1679957"/>
            <a:ext cx="10645843" cy="34980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50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08558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staca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1"/>
          <p:cNvSpPr/>
          <p:nvPr userDrawn="1"/>
        </p:nvSpPr>
        <p:spPr>
          <a:xfrm rot="2700000">
            <a:off x="4119915" y="1452412"/>
            <a:ext cx="3952170" cy="3953176"/>
          </a:xfrm>
          <a:prstGeom prst="rect">
            <a:avLst/>
          </a:prstGeom>
          <a:solidFill>
            <a:srgbClr val="E65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6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078" y="1679957"/>
            <a:ext cx="10645843" cy="34980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50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0609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staca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ágono 1"/>
          <p:cNvSpPr/>
          <p:nvPr userDrawn="1"/>
        </p:nvSpPr>
        <p:spPr>
          <a:xfrm>
            <a:off x="3137022" y="647292"/>
            <a:ext cx="5917957" cy="5563416"/>
          </a:xfrm>
          <a:prstGeom prst="pentagon">
            <a:avLst/>
          </a:prstGeom>
          <a:solidFill>
            <a:srgbClr val="E65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8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078" y="1679957"/>
            <a:ext cx="10645843" cy="34980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50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819166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staca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1"/>
          <p:cNvSpPr/>
          <p:nvPr userDrawn="1"/>
        </p:nvSpPr>
        <p:spPr>
          <a:xfrm>
            <a:off x="2888161" y="647292"/>
            <a:ext cx="6415679" cy="5563416"/>
          </a:xfrm>
          <a:custGeom>
            <a:avLst/>
            <a:gdLst>
              <a:gd name="connsiteX0" fmla="*/ 0 w 5998585"/>
              <a:gd name="connsiteY0" fmla="*/ 2781709 h 5563418"/>
              <a:gd name="connsiteX1" fmla="*/ 1390855 w 5998585"/>
              <a:gd name="connsiteY1" fmla="*/ 1 h 5563418"/>
              <a:gd name="connsiteX2" fmla="*/ 4607731 w 5998585"/>
              <a:gd name="connsiteY2" fmla="*/ 1 h 5563418"/>
              <a:gd name="connsiteX3" fmla="*/ 5998585 w 5998585"/>
              <a:gd name="connsiteY3" fmla="*/ 2781709 h 5563418"/>
              <a:gd name="connsiteX4" fmla="*/ 4607731 w 5998585"/>
              <a:gd name="connsiteY4" fmla="*/ 5563417 h 5563418"/>
              <a:gd name="connsiteX5" fmla="*/ 1390855 w 5998585"/>
              <a:gd name="connsiteY5" fmla="*/ 5563417 h 5563418"/>
              <a:gd name="connsiteX6" fmla="*/ 0 w 5998585"/>
              <a:gd name="connsiteY6" fmla="*/ 2781709 h 5563418"/>
              <a:gd name="connsiteX0" fmla="*/ 0 w 6207132"/>
              <a:gd name="connsiteY0" fmla="*/ 2785719 h 5563416"/>
              <a:gd name="connsiteX1" fmla="*/ 1599402 w 6207132"/>
              <a:gd name="connsiteY1" fmla="*/ 0 h 5563416"/>
              <a:gd name="connsiteX2" fmla="*/ 4816278 w 6207132"/>
              <a:gd name="connsiteY2" fmla="*/ 0 h 5563416"/>
              <a:gd name="connsiteX3" fmla="*/ 6207132 w 6207132"/>
              <a:gd name="connsiteY3" fmla="*/ 2781708 h 5563416"/>
              <a:gd name="connsiteX4" fmla="*/ 4816278 w 6207132"/>
              <a:gd name="connsiteY4" fmla="*/ 5563416 h 5563416"/>
              <a:gd name="connsiteX5" fmla="*/ 1599402 w 6207132"/>
              <a:gd name="connsiteY5" fmla="*/ 5563416 h 5563416"/>
              <a:gd name="connsiteX6" fmla="*/ 0 w 6207132"/>
              <a:gd name="connsiteY6" fmla="*/ 2785719 h 5563416"/>
              <a:gd name="connsiteX0" fmla="*/ 0 w 6415679"/>
              <a:gd name="connsiteY0" fmla="*/ 2785719 h 5563416"/>
              <a:gd name="connsiteX1" fmla="*/ 1599402 w 6415679"/>
              <a:gd name="connsiteY1" fmla="*/ 0 h 5563416"/>
              <a:gd name="connsiteX2" fmla="*/ 4816278 w 6415679"/>
              <a:gd name="connsiteY2" fmla="*/ 0 h 5563416"/>
              <a:gd name="connsiteX3" fmla="*/ 6415679 w 6415679"/>
              <a:gd name="connsiteY3" fmla="*/ 2785718 h 5563416"/>
              <a:gd name="connsiteX4" fmla="*/ 4816278 w 6415679"/>
              <a:gd name="connsiteY4" fmla="*/ 5563416 h 5563416"/>
              <a:gd name="connsiteX5" fmla="*/ 1599402 w 6415679"/>
              <a:gd name="connsiteY5" fmla="*/ 5563416 h 5563416"/>
              <a:gd name="connsiteX6" fmla="*/ 0 w 6415679"/>
              <a:gd name="connsiteY6" fmla="*/ 2785719 h 556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15679" h="5563416">
                <a:moveTo>
                  <a:pt x="0" y="2785719"/>
                </a:moveTo>
                <a:lnTo>
                  <a:pt x="1599402" y="0"/>
                </a:lnTo>
                <a:lnTo>
                  <a:pt x="4816278" y="0"/>
                </a:lnTo>
                <a:lnTo>
                  <a:pt x="6415679" y="2785718"/>
                </a:lnTo>
                <a:lnTo>
                  <a:pt x="4816278" y="5563416"/>
                </a:lnTo>
                <a:lnTo>
                  <a:pt x="1599402" y="5563416"/>
                </a:lnTo>
                <a:lnTo>
                  <a:pt x="0" y="2785719"/>
                </a:lnTo>
                <a:close/>
              </a:path>
            </a:pathLst>
          </a:custGeom>
          <a:solidFill>
            <a:srgbClr val="E65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6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078" y="1679957"/>
            <a:ext cx="10645843" cy="34980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50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88103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98B2BFC-9FDE-5B4B-BCF2-2C8FCC4E85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arcador de texto 13">
            <a:extLst>
              <a:ext uri="{FF2B5EF4-FFF2-40B4-BE49-F238E27FC236}">
                <a16:creationId xmlns:a16="http://schemas.microsoft.com/office/drawing/2014/main" id="{204741AB-5D58-1643-89C3-8D22DB98A0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893" y="325097"/>
            <a:ext cx="7580339" cy="1207370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8000" b="0" i="0" spc="-100" baseline="0">
                <a:solidFill>
                  <a:schemeClr val="tx1"/>
                </a:solidFill>
                <a:latin typeface="Periodico Display UtLg" panose="0200050407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6256005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EC5A1A76-DED3-E845-BEE2-CEC5330692FA}"/>
              </a:ext>
            </a:extLst>
          </p:cNvPr>
          <p:cNvSpPr/>
          <p:nvPr userDrawn="1"/>
        </p:nvSpPr>
        <p:spPr>
          <a:xfrm>
            <a:off x="6112933" y="-3889"/>
            <a:ext cx="607906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74E002C9-065A-2745-84D6-F0F746DDFB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05396" y="4568825"/>
            <a:ext cx="4715835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rgbClr val="E65014"/>
              </a:buClr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2" name="Marcador de texto 72">
            <a:extLst>
              <a:ext uri="{FF2B5EF4-FFF2-40B4-BE49-F238E27FC236}">
                <a16:creationId xmlns:a16="http://schemas.microsoft.com/office/drawing/2014/main" id="{1386661A-C4BB-9D44-9529-77D39FBB837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5396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rgbClr val="E65014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3" name="Marcador de texto 72">
            <a:extLst>
              <a:ext uri="{FF2B5EF4-FFF2-40B4-BE49-F238E27FC236}">
                <a16:creationId xmlns:a16="http://schemas.microsoft.com/office/drawing/2014/main" id="{4F9B5E30-28D4-134D-ACAF-3A59D70E8E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05396" y="2424903"/>
            <a:ext cx="4721161" cy="1950242"/>
          </a:xfrm>
          <a:prstGeom prst="rect">
            <a:avLst/>
          </a:prstGeom>
        </p:spPr>
        <p:txBody>
          <a:bodyPr/>
          <a:lstStyle>
            <a:lvl1pPr marL="0" indent="0" algn="just">
              <a:spcBef>
                <a:spcPts val="100"/>
              </a:spcBef>
              <a:buNone/>
              <a:defRPr sz="13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14" name="Marcador de texto 6">
            <a:extLst>
              <a:ext uri="{FF2B5EF4-FFF2-40B4-BE49-F238E27FC236}">
                <a16:creationId xmlns:a16="http://schemas.microsoft.com/office/drawing/2014/main" id="{373FDF6B-B8DD-3043-9C53-9BC45BEE99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089" y="4568825"/>
            <a:ext cx="468824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rgbClr val="E65014"/>
              </a:buClr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7" name="Marcador de texto 72">
            <a:extLst>
              <a:ext uri="{FF2B5EF4-FFF2-40B4-BE49-F238E27FC236}">
                <a16:creationId xmlns:a16="http://schemas.microsoft.com/office/drawing/2014/main" id="{56DFAD2A-F2E0-F74A-89E8-ECCE98F861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8" name="Marcador de texto 72">
            <a:extLst>
              <a:ext uri="{FF2B5EF4-FFF2-40B4-BE49-F238E27FC236}">
                <a16:creationId xmlns:a16="http://schemas.microsoft.com/office/drawing/2014/main" id="{FCAA76A4-2A2C-EE43-9D9B-DF318B0AF2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3"/>
            <a:ext cx="4693536" cy="1950242"/>
          </a:xfrm>
          <a:prstGeom prst="rect">
            <a:avLst/>
          </a:prstGeom>
        </p:spPr>
        <p:txBody>
          <a:bodyPr/>
          <a:lstStyle>
            <a:lvl1pPr marL="0" indent="0" algn="just">
              <a:spcBef>
                <a:spcPts val="100"/>
              </a:spcBef>
              <a:buNone/>
              <a:defRPr sz="13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23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4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54D6626-89B3-4C4C-8784-DAC496715A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39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stacado con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897313D-C409-674E-8D7C-4BC767F8D450}"/>
              </a:ext>
            </a:extLst>
          </p:cNvPr>
          <p:cNvSpPr/>
          <p:nvPr userDrawn="1"/>
        </p:nvSpPr>
        <p:spPr>
          <a:xfrm>
            <a:off x="3196167" y="524933"/>
            <a:ext cx="5799666" cy="5808134"/>
          </a:xfrm>
          <a:prstGeom prst="rect">
            <a:avLst/>
          </a:prstGeom>
          <a:solidFill>
            <a:srgbClr val="E6501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2ECB263B-A541-D54B-9CD6-FDF7BBE2EE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49134" y="1273885"/>
            <a:ext cx="4893732" cy="7768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1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destacado</a:t>
            </a:r>
          </a:p>
        </p:txBody>
      </p:sp>
      <p:sp>
        <p:nvSpPr>
          <p:cNvPr id="14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9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1125" y="2633133"/>
            <a:ext cx="4901742" cy="25146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18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volutpatTexto</a:t>
            </a:r>
            <a:r>
              <a:rPr lang="es-ES" dirty="0"/>
              <a:t>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7682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stacado con tex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ipse 16">
            <a:extLst>
              <a:ext uri="{FF2B5EF4-FFF2-40B4-BE49-F238E27FC236}">
                <a16:creationId xmlns:a16="http://schemas.microsoft.com/office/drawing/2014/main" id="{91FC3F3F-F160-B047-9B23-EFEBBA6A3599}"/>
              </a:ext>
            </a:extLst>
          </p:cNvPr>
          <p:cNvSpPr/>
          <p:nvPr userDrawn="1"/>
        </p:nvSpPr>
        <p:spPr>
          <a:xfrm>
            <a:off x="3138309" y="524933"/>
            <a:ext cx="5915383" cy="580813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>
              <a:defRPr sz="1800">
                <a:latin typeface="+mn-lt"/>
                <a:ea typeface="+mn-ea"/>
                <a:cs typeface="+mn-cs"/>
                <a:sym typeface="Brown-Light"/>
              </a:defRPr>
            </a:pPr>
            <a:endParaRPr lang="es-ES" dirty="0">
              <a:solidFill>
                <a:srgbClr val="E65014"/>
              </a:solidFill>
              <a:latin typeface="Visuelt Pro" panose="020B0503040202040104"/>
            </a:endParaRPr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2ECB263B-A541-D54B-9CD6-FDF7BBE2EE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49134" y="1273885"/>
            <a:ext cx="4893732" cy="7768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100" b="1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destacado</a:t>
            </a:r>
          </a:p>
        </p:txBody>
      </p:sp>
      <p:sp>
        <p:nvSpPr>
          <p:cNvPr id="14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1125" y="2633133"/>
            <a:ext cx="4901742" cy="25146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18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volutpatTexto</a:t>
            </a:r>
            <a:r>
              <a:rPr lang="es-ES" dirty="0"/>
              <a:t>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94466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stacado con texto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mbo 15"/>
          <p:cNvSpPr/>
          <p:nvPr userDrawn="1"/>
        </p:nvSpPr>
        <p:spPr>
          <a:xfrm>
            <a:off x="3173778" y="506778"/>
            <a:ext cx="5844444" cy="5844444"/>
          </a:xfrm>
          <a:prstGeom prst="diamond">
            <a:avLst/>
          </a:prstGeom>
          <a:solidFill>
            <a:srgbClr val="E6501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2ECB263B-A541-D54B-9CD6-FDF7BBE2EE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49134" y="1273885"/>
            <a:ext cx="4893732" cy="7768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1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destacado</a:t>
            </a:r>
          </a:p>
        </p:txBody>
      </p:sp>
      <p:sp>
        <p:nvSpPr>
          <p:cNvPr id="14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1125" y="2633133"/>
            <a:ext cx="4901742" cy="25146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18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volutpatTexto</a:t>
            </a:r>
            <a:r>
              <a:rPr lang="es-ES" dirty="0"/>
              <a:t>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97523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stacado con texto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exágono 8">
            <a:extLst>
              <a:ext uri="{FF2B5EF4-FFF2-40B4-BE49-F238E27FC236}">
                <a16:creationId xmlns:a16="http://schemas.microsoft.com/office/drawing/2014/main" id="{E7FB3B77-C6E7-694D-B639-9EE4807FD8AE}"/>
              </a:ext>
            </a:extLst>
          </p:cNvPr>
          <p:cNvSpPr/>
          <p:nvPr userDrawn="1"/>
        </p:nvSpPr>
        <p:spPr>
          <a:xfrm>
            <a:off x="2798442" y="586277"/>
            <a:ext cx="6595117" cy="5685446"/>
          </a:xfrm>
          <a:prstGeom prst="hexagon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1125" y="2633133"/>
            <a:ext cx="4901742" cy="25146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18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volutpatTexto</a:t>
            </a:r>
            <a:r>
              <a:rPr lang="es-ES" dirty="0"/>
              <a:t>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.</a:t>
            </a:r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2ECB263B-A541-D54B-9CD6-FDF7BBE2EE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49134" y="1273885"/>
            <a:ext cx="4893732" cy="7768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100" b="1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destacado</a:t>
            </a:r>
          </a:p>
        </p:txBody>
      </p:sp>
      <p:sp>
        <p:nvSpPr>
          <p:cNvPr id="14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</p:spTree>
    <p:extLst>
      <p:ext uri="{BB962C8B-B14F-4D97-AF65-F5344CB8AC3E}">
        <p14:creationId xmlns:p14="http://schemas.microsoft.com/office/powerpoint/2010/main" val="941187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izq - Foto 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3D64029-0A92-204A-87B9-1FB3C47A2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3"/>
          <a:stretch/>
        </p:blipFill>
        <p:spPr>
          <a:xfrm>
            <a:off x="6597748" y="0"/>
            <a:ext cx="5615684" cy="6866467"/>
          </a:xfrm>
          <a:prstGeom prst="rect">
            <a:avLst/>
          </a:prstGeom>
        </p:spPr>
      </p:pic>
      <p:sp>
        <p:nvSpPr>
          <p:cNvPr id="8" name="Marcador de texto 25">
            <a:extLst>
              <a:ext uri="{FF2B5EF4-FFF2-40B4-BE49-F238E27FC236}">
                <a16:creationId xmlns:a16="http://schemas.microsoft.com/office/drawing/2014/main" id="{2BDFDAE8-4D7D-7C40-93DC-38873B97E9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7465" y="1903855"/>
            <a:ext cx="5520002" cy="1047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5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DESTACADO</a:t>
            </a:r>
          </a:p>
        </p:txBody>
      </p:sp>
      <p:sp>
        <p:nvSpPr>
          <p:cNvPr id="9" name="Marcador de texto 72">
            <a:extLst>
              <a:ext uri="{FF2B5EF4-FFF2-40B4-BE49-F238E27FC236}">
                <a16:creationId xmlns:a16="http://schemas.microsoft.com/office/drawing/2014/main" id="{7C4D0A1A-0C45-AC42-8BF1-9C0585D4429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9176" y="3346065"/>
            <a:ext cx="5543328" cy="1950242"/>
          </a:xfrm>
          <a:prstGeom prst="rect">
            <a:avLst/>
          </a:prstGeom>
        </p:spPr>
        <p:txBody>
          <a:bodyPr/>
          <a:lstStyle>
            <a:lvl1pPr marL="0" indent="0" algn="just">
              <a:spcBef>
                <a:spcPts val="100"/>
              </a:spcBef>
              <a:buNone/>
              <a:defRPr sz="1300" b="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54D6626-89B3-4C4C-8784-DAC496715A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3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</p:spTree>
    <p:extLst>
      <p:ext uri="{BB962C8B-B14F-4D97-AF65-F5344CB8AC3E}">
        <p14:creationId xmlns:p14="http://schemas.microsoft.com/office/powerpoint/2010/main" val="5480239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izq - Foto 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5">
            <a:extLst>
              <a:ext uri="{FF2B5EF4-FFF2-40B4-BE49-F238E27FC236}">
                <a16:creationId xmlns:a16="http://schemas.microsoft.com/office/drawing/2014/main" id="{4600176F-A67F-1C4F-9B01-19EF39884E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602413" y="-1"/>
            <a:ext cx="5589587" cy="6866467"/>
          </a:xfrm>
          <a:prstGeom prst="rect">
            <a:avLst/>
          </a:prstGeom>
        </p:spPr>
        <p:txBody>
          <a:bodyPr/>
          <a:lstStyle>
            <a:lvl1pPr>
              <a:defRPr>
                <a:latin typeface="Visuelt Pro" panose="020B0503040202040104" pitchFamily="34" charset="0"/>
              </a:defRPr>
            </a:lvl1pPr>
          </a:lstStyle>
          <a:p>
            <a:endParaRPr lang="es-ES"/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70C6720C-1511-414A-BF90-FDBD2BE05A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7465" y="1903855"/>
            <a:ext cx="5520002" cy="1047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5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DESTACADO</a:t>
            </a:r>
          </a:p>
        </p:txBody>
      </p:sp>
      <p:sp>
        <p:nvSpPr>
          <p:cNvPr id="11" name="Marcador de texto 72">
            <a:extLst>
              <a:ext uri="{FF2B5EF4-FFF2-40B4-BE49-F238E27FC236}">
                <a16:creationId xmlns:a16="http://schemas.microsoft.com/office/drawing/2014/main" id="{2AE5EEC3-1C8B-8F4C-B9D9-E28B6D88EA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9176" y="3346065"/>
            <a:ext cx="5543328" cy="1950242"/>
          </a:xfrm>
          <a:prstGeom prst="rect">
            <a:avLst/>
          </a:prstGeom>
        </p:spPr>
        <p:txBody>
          <a:bodyPr/>
          <a:lstStyle>
            <a:lvl1pPr marL="0" indent="0" algn="just">
              <a:spcBef>
                <a:spcPts val="100"/>
              </a:spcBef>
              <a:buNone/>
              <a:defRPr sz="1600" b="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.</a:t>
            </a:r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3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54D6626-89B3-4C4C-8784-DAC496715A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567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texto 72">
            <a:extLst>
              <a:ext uri="{FF2B5EF4-FFF2-40B4-BE49-F238E27FC236}">
                <a16:creationId xmlns:a16="http://schemas.microsoft.com/office/drawing/2014/main" id="{56DFAD2A-F2E0-F74A-89E8-ECCE98F861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2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090" y="2424902"/>
            <a:ext cx="4693536" cy="3747297"/>
          </a:xfrm>
          <a:prstGeom prst="rect">
            <a:avLst/>
          </a:prstGeom>
        </p:spPr>
        <p:txBody>
          <a:bodyPr/>
          <a:lstStyle>
            <a:lvl1pPr marL="0" indent="0" algn="just">
              <a:spcBef>
                <a:spcPts val="100"/>
              </a:spcBef>
              <a:buNone/>
              <a:defRPr sz="16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48350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</p:spTree>
    <p:extLst>
      <p:ext uri="{BB962C8B-B14F-4D97-AF65-F5344CB8AC3E}">
        <p14:creationId xmlns:p14="http://schemas.microsoft.com/office/powerpoint/2010/main" val="30442458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5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090" y="2011175"/>
            <a:ext cx="11556390" cy="3498086"/>
          </a:xfrm>
          <a:prstGeom prst="rect">
            <a:avLst/>
          </a:prstGeom>
        </p:spPr>
        <p:txBody>
          <a:bodyPr/>
          <a:lstStyle>
            <a:lvl1pPr marL="0" indent="0" algn="just">
              <a:spcBef>
                <a:spcPts val="100"/>
              </a:spcBef>
              <a:buNone/>
              <a:defRPr sz="16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  <a:p>
            <a:br>
              <a:rPr lang="es-ES" dirty="0"/>
            </a:br>
            <a:endParaRPr lang="es-ES" dirty="0"/>
          </a:p>
          <a:p>
            <a:r>
              <a:rPr lang="es-ES" dirty="0"/>
              <a:t>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8028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 userDrawn="1"/>
        </p:nvGrpSpPr>
        <p:grpSpPr>
          <a:xfrm>
            <a:off x="-435397" y="2092493"/>
            <a:ext cx="12010922" cy="2673014"/>
            <a:chOff x="-376518" y="2071908"/>
            <a:chExt cx="12010922" cy="2673014"/>
          </a:xfrm>
        </p:grpSpPr>
        <p:sp>
          <p:nvSpPr>
            <p:cNvPr id="6" name="Triángulo isósceles 5"/>
            <p:cNvSpPr/>
            <p:nvPr/>
          </p:nvSpPr>
          <p:spPr>
            <a:xfrm rot="19800000">
              <a:off x="-376518" y="2124867"/>
              <a:ext cx="3025588" cy="2608266"/>
            </a:xfrm>
            <a:prstGeom prst="triangle">
              <a:avLst/>
            </a:prstGeom>
            <a:solidFill>
              <a:srgbClr val="E65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Triángulo isósceles 6"/>
            <p:cNvSpPr/>
            <p:nvPr/>
          </p:nvSpPr>
          <p:spPr>
            <a:xfrm rot="19800000">
              <a:off x="2618593" y="2136656"/>
              <a:ext cx="3025588" cy="260826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riángulo isósceles 7"/>
            <p:cNvSpPr/>
            <p:nvPr/>
          </p:nvSpPr>
          <p:spPr>
            <a:xfrm rot="19800000">
              <a:off x="5613706" y="2124867"/>
              <a:ext cx="3025588" cy="2608266"/>
            </a:xfrm>
            <a:prstGeom prst="triangle">
              <a:avLst/>
            </a:prstGeom>
            <a:solidFill>
              <a:srgbClr val="E65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Triángulo isósceles 8"/>
            <p:cNvSpPr/>
            <p:nvPr/>
          </p:nvSpPr>
          <p:spPr>
            <a:xfrm rot="19800000">
              <a:off x="8608816" y="2071908"/>
              <a:ext cx="3025588" cy="260826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837798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izq - Gráfico 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texto 72">
            <a:extLst>
              <a:ext uri="{FF2B5EF4-FFF2-40B4-BE49-F238E27FC236}">
                <a16:creationId xmlns:a16="http://schemas.microsoft.com/office/drawing/2014/main" id="{56DFAD2A-F2E0-F74A-89E8-ECCE98F861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2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090" y="2424902"/>
            <a:ext cx="4693536" cy="3747297"/>
          </a:xfrm>
          <a:prstGeom prst="rect">
            <a:avLst/>
          </a:prstGeom>
        </p:spPr>
        <p:txBody>
          <a:bodyPr/>
          <a:lstStyle>
            <a:lvl1pPr marL="0" indent="0" algn="just">
              <a:spcBef>
                <a:spcPts val="100"/>
              </a:spcBef>
              <a:buNone/>
              <a:defRPr sz="16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.</a:t>
            </a:r>
          </a:p>
        </p:txBody>
      </p:sp>
      <p:sp>
        <p:nvSpPr>
          <p:cNvPr id="6" name="Marcador de gráfico 2">
            <a:extLst>
              <a:ext uri="{FF2B5EF4-FFF2-40B4-BE49-F238E27FC236}">
                <a16:creationId xmlns:a16="http://schemas.microsoft.com/office/drawing/2014/main" id="{185F0562-4270-2042-B1D5-CAF7DABDD0AF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6151563" y="1885739"/>
            <a:ext cx="5345672" cy="4293184"/>
          </a:xfrm>
          <a:prstGeom prst="rect">
            <a:avLst/>
          </a:prstGeom>
        </p:spPr>
        <p:txBody>
          <a:bodyPr/>
          <a:lstStyle>
            <a:lvl1pPr>
              <a:defRPr>
                <a:latin typeface="Visuelt Pro" panose="020B0503040202040104" pitchFamily="34" charset="0"/>
              </a:defRPr>
            </a:lvl1pPr>
          </a:lstStyle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204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" name="Marcador de gráfico 2">
            <a:extLst>
              <a:ext uri="{FF2B5EF4-FFF2-40B4-BE49-F238E27FC236}">
                <a16:creationId xmlns:a16="http://schemas.microsoft.com/office/drawing/2014/main" id="{185F0562-4270-2042-B1D5-CAF7DABDD0AF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257464" y="1713870"/>
            <a:ext cx="11705935" cy="4493034"/>
          </a:xfrm>
          <a:prstGeom prst="rect">
            <a:avLst/>
          </a:prstGeom>
        </p:spPr>
        <p:txBody>
          <a:bodyPr/>
          <a:lstStyle>
            <a:lvl1pPr>
              <a:defRPr>
                <a:latin typeface="Visuelt Pro" panose="020B0503040202040104" pitchFamily="34" charset="0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65056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mbo 4">
            <a:extLst>
              <a:ext uri="{FF2B5EF4-FFF2-40B4-BE49-F238E27FC236}">
                <a16:creationId xmlns:a16="http://schemas.microsoft.com/office/drawing/2014/main" id="{57CD9B45-27E0-CC40-A39C-24FF77A19D3B}"/>
              </a:ext>
            </a:extLst>
          </p:cNvPr>
          <p:cNvSpPr/>
          <p:nvPr userDrawn="1"/>
        </p:nvSpPr>
        <p:spPr>
          <a:xfrm>
            <a:off x="5973945" y="757511"/>
            <a:ext cx="5379180" cy="5297909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2"/>
              </a:solidFill>
            </a:endParaRPr>
          </a:p>
        </p:txBody>
      </p:sp>
      <p:sp>
        <p:nvSpPr>
          <p:cNvPr id="6" name="Rombo 5">
            <a:extLst>
              <a:ext uri="{FF2B5EF4-FFF2-40B4-BE49-F238E27FC236}">
                <a16:creationId xmlns:a16="http://schemas.microsoft.com/office/drawing/2014/main" id="{98F20B88-4C42-F449-B1D0-F80BED20EB66}"/>
              </a:ext>
            </a:extLst>
          </p:cNvPr>
          <p:cNvSpPr/>
          <p:nvPr userDrawn="1"/>
        </p:nvSpPr>
        <p:spPr>
          <a:xfrm rot="2700000">
            <a:off x="2289035" y="-2845056"/>
            <a:ext cx="5379180" cy="5297909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8" name="Rombo 7">
            <a:extLst>
              <a:ext uri="{FF2B5EF4-FFF2-40B4-BE49-F238E27FC236}">
                <a16:creationId xmlns:a16="http://schemas.microsoft.com/office/drawing/2014/main" id="{9CBCBA42-EC4D-6346-AED1-F59B0909EACA}"/>
              </a:ext>
            </a:extLst>
          </p:cNvPr>
          <p:cNvSpPr/>
          <p:nvPr userDrawn="1"/>
        </p:nvSpPr>
        <p:spPr>
          <a:xfrm rot="2700000">
            <a:off x="9555683" y="4308303"/>
            <a:ext cx="5379180" cy="5297909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2"/>
              </a:solidFill>
            </a:endParaRPr>
          </a:p>
        </p:txBody>
      </p:sp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9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090" y="2011175"/>
            <a:ext cx="11556390" cy="3498086"/>
          </a:xfrm>
          <a:prstGeom prst="rect">
            <a:avLst/>
          </a:prstGeom>
        </p:spPr>
        <p:txBody>
          <a:bodyPr/>
          <a:lstStyle>
            <a:lvl1pPr marL="0" indent="0" algn="just">
              <a:spcBef>
                <a:spcPts val="100"/>
              </a:spcBef>
              <a:buNone/>
              <a:defRPr sz="16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br>
              <a:rPr lang="es-ES" dirty="0"/>
            </a:br>
            <a:endParaRPr lang="es-ES" dirty="0"/>
          </a:p>
          <a:p>
            <a:r>
              <a:rPr lang="es-ES" dirty="0"/>
              <a:t>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01694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mbo 9">
            <a:extLst>
              <a:ext uri="{FF2B5EF4-FFF2-40B4-BE49-F238E27FC236}">
                <a16:creationId xmlns:a16="http://schemas.microsoft.com/office/drawing/2014/main" id="{57CD9B45-27E0-CC40-A39C-24FF77A19D3B}"/>
              </a:ext>
            </a:extLst>
          </p:cNvPr>
          <p:cNvSpPr/>
          <p:nvPr userDrawn="1"/>
        </p:nvSpPr>
        <p:spPr>
          <a:xfrm>
            <a:off x="1550777" y="1"/>
            <a:ext cx="5379180" cy="5297909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2"/>
              </a:solidFill>
            </a:endParaRPr>
          </a:p>
        </p:txBody>
      </p:sp>
      <p:sp>
        <p:nvSpPr>
          <p:cNvPr id="11" name="Rombo 10">
            <a:extLst>
              <a:ext uri="{FF2B5EF4-FFF2-40B4-BE49-F238E27FC236}">
                <a16:creationId xmlns:a16="http://schemas.microsoft.com/office/drawing/2014/main" id="{9CBCBA42-EC4D-6346-AED1-F59B0909EACA}"/>
              </a:ext>
            </a:extLst>
          </p:cNvPr>
          <p:cNvSpPr/>
          <p:nvPr userDrawn="1"/>
        </p:nvSpPr>
        <p:spPr>
          <a:xfrm rot="2700000">
            <a:off x="5132515" y="3550793"/>
            <a:ext cx="5379180" cy="5297909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2"/>
              </a:solidFill>
            </a:endParaRPr>
          </a:p>
        </p:txBody>
      </p:sp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9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090" y="2011175"/>
            <a:ext cx="11556390" cy="3498086"/>
          </a:xfrm>
          <a:prstGeom prst="rect">
            <a:avLst/>
          </a:prstGeom>
        </p:spPr>
        <p:txBody>
          <a:bodyPr/>
          <a:lstStyle>
            <a:lvl1pPr marL="0" indent="0" algn="just">
              <a:spcBef>
                <a:spcPts val="100"/>
              </a:spcBef>
              <a:buNone/>
              <a:defRPr sz="16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.</a:t>
            </a:r>
          </a:p>
          <a:p>
            <a:br>
              <a:rPr lang="es-ES" dirty="0"/>
            </a:br>
            <a:endParaRPr lang="es-ES" dirty="0"/>
          </a:p>
          <a:p>
            <a:r>
              <a:rPr lang="es-ES" dirty="0"/>
              <a:t>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20666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>
          <a:xfrm>
            <a:off x="-13825" y="342381"/>
            <a:ext cx="12250344" cy="6039428"/>
            <a:chOff x="-13825" y="394139"/>
            <a:chExt cx="12250344" cy="6039428"/>
          </a:xfrm>
        </p:grpSpPr>
        <p:sp>
          <p:nvSpPr>
            <p:cNvPr id="8" name="Rectángulo 7"/>
            <p:cNvSpPr/>
            <p:nvPr/>
          </p:nvSpPr>
          <p:spPr>
            <a:xfrm>
              <a:off x="-13825" y="394139"/>
              <a:ext cx="4590518" cy="22866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Rectángulo 11"/>
            <p:cNvSpPr/>
            <p:nvPr/>
          </p:nvSpPr>
          <p:spPr>
            <a:xfrm rot="5400000">
              <a:off x="3777597" y="2285651"/>
              <a:ext cx="4590518" cy="22866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7646001" y="4146869"/>
              <a:ext cx="4590518" cy="22866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9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090" y="2011175"/>
            <a:ext cx="11556390" cy="3498086"/>
          </a:xfrm>
          <a:prstGeom prst="rect">
            <a:avLst/>
          </a:prstGeom>
        </p:spPr>
        <p:txBody>
          <a:bodyPr/>
          <a:lstStyle>
            <a:lvl1pPr marL="0" indent="0" algn="just">
              <a:spcBef>
                <a:spcPts val="100"/>
              </a:spcBef>
              <a:buNone/>
              <a:defRPr sz="16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  <a:p>
            <a:br>
              <a:rPr lang="es-ES" dirty="0"/>
            </a:br>
            <a:endParaRPr lang="es-ES" dirty="0"/>
          </a:p>
          <a:p>
            <a:r>
              <a:rPr lang="es-ES" dirty="0"/>
              <a:t>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4370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 userDrawn="1"/>
        </p:nvGrpSpPr>
        <p:grpSpPr>
          <a:xfrm>
            <a:off x="-262089" y="-525844"/>
            <a:ext cx="12832355" cy="7780192"/>
            <a:chOff x="1305877" y="625582"/>
            <a:chExt cx="10405529" cy="6074328"/>
          </a:xfrm>
        </p:grpSpPr>
        <p:sp>
          <p:nvSpPr>
            <p:cNvPr id="11" name="Rectángulo redondeado 10"/>
            <p:cNvSpPr/>
            <p:nvPr/>
          </p:nvSpPr>
          <p:spPr>
            <a:xfrm>
              <a:off x="1305877" y="625582"/>
              <a:ext cx="3110946" cy="214770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Rectángulo redondeado 13"/>
            <p:cNvSpPr/>
            <p:nvPr/>
          </p:nvSpPr>
          <p:spPr>
            <a:xfrm rot="5400000">
              <a:off x="4591316" y="3082454"/>
              <a:ext cx="3110946" cy="214770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Rectángulo redondeado 14"/>
            <p:cNvSpPr/>
            <p:nvPr/>
          </p:nvSpPr>
          <p:spPr>
            <a:xfrm>
              <a:off x="8600460" y="4552206"/>
              <a:ext cx="3110946" cy="214770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9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090" y="2011175"/>
            <a:ext cx="11556390" cy="3498086"/>
          </a:xfrm>
          <a:prstGeom prst="rect">
            <a:avLst/>
          </a:prstGeom>
        </p:spPr>
        <p:txBody>
          <a:bodyPr/>
          <a:lstStyle>
            <a:lvl1pPr marL="0" indent="0" algn="just">
              <a:spcBef>
                <a:spcPts val="100"/>
              </a:spcBef>
              <a:buNone/>
              <a:defRPr sz="16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  <a:p>
            <a:br>
              <a:rPr lang="es-ES" dirty="0"/>
            </a:br>
            <a:endParaRPr lang="es-ES" dirty="0"/>
          </a:p>
          <a:p>
            <a:r>
              <a:rPr lang="es-ES" dirty="0"/>
              <a:t>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36327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 userDrawn="1"/>
        </p:nvGrpSpPr>
        <p:grpSpPr>
          <a:xfrm>
            <a:off x="-405775" y="-502629"/>
            <a:ext cx="12923973" cy="7935599"/>
            <a:chOff x="-405775" y="-502629"/>
            <a:chExt cx="12923973" cy="7935599"/>
          </a:xfrm>
        </p:grpSpPr>
        <p:sp>
          <p:nvSpPr>
            <p:cNvPr id="11" name="Elipse 10"/>
            <p:cNvSpPr/>
            <p:nvPr/>
          </p:nvSpPr>
          <p:spPr>
            <a:xfrm>
              <a:off x="-405775" y="-502629"/>
              <a:ext cx="3853868" cy="38538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Elipse 13"/>
            <p:cNvSpPr/>
            <p:nvPr/>
          </p:nvSpPr>
          <p:spPr>
            <a:xfrm>
              <a:off x="4240504" y="1652168"/>
              <a:ext cx="3853868" cy="38538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Elipse 14"/>
            <p:cNvSpPr/>
            <p:nvPr/>
          </p:nvSpPr>
          <p:spPr>
            <a:xfrm>
              <a:off x="8664330" y="3579102"/>
              <a:ext cx="3853868" cy="38538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9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090" y="2011175"/>
            <a:ext cx="11556390" cy="3498086"/>
          </a:xfrm>
          <a:prstGeom prst="rect">
            <a:avLst/>
          </a:prstGeom>
        </p:spPr>
        <p:txBody>
          <a:bodyPr/>
          <a:lstStyle>
            <a:lvl1pPr marL="0" indent="0" algn="just">
              <a:spcBef>
                <a:spcPts val="100"/>
              </a:spcBef>
              <a:buNone/>
              <a:defRPr sz="16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46743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 userDrawn="1"/>
        </p:nvGrpSpPr>
        <p:grpSpPr>
          <a:xfrm>
            <a:off x="-814730" y="-893590"/>
            <a:ext cx="13835020" cy="8753026"/>
            <a:chOff x="-814730" y="-893590"/>
            <a:chExt cx="13835020" cy="8753026"/>
          </a:xfrm>
        </p:grpSpPr>
        <p:sp>
          <p:nvSpPr>
            <p:cNvPr id="12" name="Rombo 11">
              <a:extLst>
                <a:ext uri="{FF2B5EF4-FFF2-40B4-BE49-F238E27FC236}">
                  <a16:creationId xmlns:a16="http://schemas.microsoft.com/office/drawing/2014/main" id="{57CD9B45-27E0-CC40-A39C-24FF77A19D3B}"/>
                </a:ext>
              </a:extLst>
            </p:cNvPr>
            <p:cNvSpPr/>
            <p:nvPr userDrawn="1"/>
          </p:nvSpPr>
          <p:spPr>
            <a:xfrm rot="2700000">
              <a:off x="-849750" y="-858570"/>
              <a:ext cx="4635791" cy="4565751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2"/>
                </a:solidFill>
              </a:endParaRPr>
            </a:p>
          </p:txBody>
        </p:sp>
        <p:sp>
          <p:nvSpPr>
            <p:cNvPr id="13" name="Rombo 12">
              <a:extLst>
                <a:ext uri="{FF2B5EF4-FFF2-40B4-BE49-F238E27FC236}">
                  <a16:creationId xmlns:a16="http://schemas.microsoft.com/office/drawing/2014/main" id="{57CD9B45-27E0-CC40-A39C-24FF77A19D3B}"/>
                </a:ext>
              </a:extLst>
            </p:cNvPr>
            <p:cNvSpPr/>
            <p:nvPr userDrawn="1"/>
          </p:nvSpPr>
          <p:spPr>
            <a:xfrm rot="631312">
              <a:off x="3847568" y="1155160"/>
              <a:ext cx="4635791" cy="4565751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2"/>
                </a:solidFill>
              </a:endParaRPr>
            </a:p>
          </p:txBody>
        </p:sp>
        <p:sp>
          <p:nvSpPr>
            <p:cNvPr id="16" name="Rombo 15">
              <a:extLst>
                <a:ext uri="{FF2B5EF4-FFF2-40B4-BE49-F238E27FC236}">
                  <a16:creationId xmlns:a16="http://schemas.microsoft.com/office/drawing/2014/main" id="{57CD9B45-27E0-CC40-A39C-24FF77A19D3B}"/>
                </a:ext>
              </a:extLst>
            </p:cNvPr>
            <p:cNvSpPr/>
            <p:nvPr userDrawn="1"/>
          </p:nvSpPr>
          <p:spPr>
            <a:xfrm rot="2700000">
              <a:off x="8419519" y="3258665"/>
              <a:ext cx="4635791" cy="4565751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2"/>
                </a:solidFill>
              </a:endParaRPr>
            </a:p>
          </p:txBody>
        </p:sp>
      </p:grpSp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9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090" y="2011175"/>
            <a:ext cx="11556390" cy="3498086"/>
          </a:xfrm>
          <a:prstGeom prst="rect">
            <a:avLst/>
          </a:prstGeom>
        </p:spPr>
        <p:txBody>
          <a:bodyPr/>
          <a:lstStyle>
            <a:lvl1pPr marL="0" indent="0" algn="just">
              <a:spcBef>
                <a:spcPts val="100"/>
              </a:spcBef>
              <a:buNone/>
              <a:defRPr sz="16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  <a:p>
            <a:endParaRPr lang="es-ES" dirty="0"/>
          </a:p>
          <a:p>
            <a:r>
              <a:rPr lang="es-ES" dirty="0"/>
              <a:t>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97906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5">
    <p:bg>
      <p:bgPr>
        <a:solidFill>
          <a:srgbClr val="E650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ágono 1"/>
          <p:cNvSpPr/>
          <p:nvPr userDrawn="1"/>
        </p:nvSpPr>
        <p:spPr>
          <a:xfrm>
            <a:off x="3315000" y="647292"/>
            <a:ext cx="5562000" cy="55634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078" y="1679957"/>
            <a:ext cx="10645843" cy="34980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50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83335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stacado 5">
    <p:bg>
      <p:bgPr>
        <a:solidFill>
          <a:srgbClr val="E650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bre 5"/>
          <p:cNvSpPr/>
          <p:nvPr userDrawn="1"/>
        </p:nvSpPr>
        <p:spPr>
          <a:xfrm rot="18900759">
            <a:off x="3070681" y="1380981"/>
            <a:ext cx="5665932" cy="4429228"/>
          </a:xfrm>
          <a:custGeom>
            <a:avLst/>
            <a:gdLst>
              <a:gd name="connsiteX0" fmla="*/ 5015075 w 5665932"/>
              <a:gd name="connsiteY0" fmla="*/ 648365 h 4429228"/>
              <a:gd name="connsiteX1" fmla="*/ 5018245 w 5665932"/>
              <a:gd name="connsiteY1" fmla="*/ 3783325 h 4429228"/>
              <a:gd name="connsiteX2" fmla="*/ 3557758 w 5665932"/>
              <a:gd name="connsiteY2" fmla="*/ 4429228 h 4429228"/>
              <a:gd name="connsiteX3" fmla="*/ 3336317 w 5665932"/>
              <a:gd name="connsiteY3" fmla="*/ 4426460 h 4429228"/>
              <a:gd name="connsiteX4" fmla="*/ 2291490 w 5665932"/>
              <a:gd name="connsiteY4" fmla="*/ 4426461 h 4429228"/>
              <a:gd name="connsiteX5" fmla="*/ 2291490 w 5665932"/>
              <a:gd name="connsiteY5" fmla="*/ 4426398 h 4429228"/>
              <a:gd name="connsiteX6" fmla="*/ 2112653 w 5665932"/>
              <a:gd name="connsiteY6" fmla="*/ 4428429 h 4429228"/>
              <a:gd name="connsiteX7" fmla="*/ 650858 w 5665932"/>
              <a:gd name="connsiteY7" fmla="*/ 3780861 h 4429228"/>
              <a:gd name="connsiteX8" fmla="*/ 647687 w 5665932"/>
              <a:gd name="connsiteY8" fmla="*/ 645902 h 4429228"/>
              <a:gd name="connsiteX9" fmla="*/ 2108174 w 5665932"/>
              <a:gd name="connsiteY9" fmla="*/ 0 h 4429228"/>
              <a:gd name="connsiteX10" fmla="*/ 2336008 w 5665932"/>
              <a:gd name="connsiteY10" fmla="*/ 2847 h 4429228"/>
              <a:gd name="connsiteX11" fmla="*/ 3372884 w 5665932"/>
              <a:gd name="connsiteY11" fmla="*/ 2847 h 4429228"/>
              <a:gd name="connsiteX12" fmla="*/ 3553279 w 5665932"/>
              <a:gd name="connsiteY12" fmla="*/ 798 h 4429228"/>
              <a:gd name="connsiteX13" fmla="*/ 5015075 w 5665932"/>
              <a:gd name="connsiteY13" fmla="*/ 648365 h 442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665932" h="4429228">
                <a:moveTo>
                  <a:pt x="5015075" y="648365"/>
                </a:moveTo>
                <a:cubicBezTo>
                  <a:pt x="5881646" y="1514554"/>
                  <a:pt x="5883065" y="2918123"/>
                  <a:pt x="5018245" y="3783325"/>
                </a:cubicBezTo>
                <a:cubicBezTo>
                  <a:pt x="4612861" y="4188888"/>
                  <a:pt x="4089099" y="4404168"/>
                  <a:pt x="3557758" y="4429228"/>
                </a:cubicBezTo>
                <a:lnTo>
                  <a:pt x="3336317" y="4426460"/>
                </a:lnTo>
                <a:lnTo>
                  <a:pt x="2291490" y="4426461"/>
                </a:lnTo>
                <a:lnTo>
                  <a:pt x="2291490" y="4426398"/>
                </a:lnTo>
                <a:lnTo>
                  <a:pt x="2112653" y="4428429"/>
                </a:lnTo>
                <a:cubicBezTo>
                  <a:pt x="1581261" y="4402764"/>
                  <a:pt x="1057063" y="4186887"/>
                  <a:pt x="650858" y="3780861"/>
                </a:cubicBezTo>
                <a:cubicBezTo>
                  <a:pt x="-215713" y="2914673"/>
                  <a:pt x="-217133" y="1511103"/>
                  <a:pt x="647687" y="645902"/>
                </a:cubicBezTo>
                <a:cubicBezTo>
                  <a:pt x="1053071" y="240338"/>
                  <a:pt x="1576833" y="25059"/>
                  <a:pt x="2108174" y="0"/>
                </a:cubicBezTo>
                <a:lnTo>
                  <a:pt x="2336008" y="2847"/>
                </a:lnTo>
                <a:lnTo>
                  <a:pt x="3372884" y="2847"/>
                </a:lnTo>
                <a:lnTo>
                  <a:pt x="3553279" y="798"/>
                </a:lnTo>
                <a:cubicBezTo>
                  <a:pt x="4084672" y="26463"/>
                  <a:pt x="4608870" y="242340"/>
                  <a:pt x="5015075" y="6483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078" y="1679957"/>
            <a:ext cx="10645843" cy="34980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50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8112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42E1C2F-5BF7-6A4B-B25E-96F8E7915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1227" y="0"/>
            <a:ext cx="12192000" cy="6858000"/>
          </a:xfrm>
          <a:prstGeom prst="rect">
            <a:avLst/>
          </a:prstGeom>
        </p:spPr>
      </p:pic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B6CB6766-AA25-7F46-A3DD-4D70475B90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160" y="5054600"/>
            <a:ext cx="11415107" cy="948267"/>
          </a:xfrm>
          <a:prstGeom prst="rect">
            <a:avLst/>
          </a:prstGeom>
        </p:spPr>
        <p:txBody>
          <a:bodyPr wrap="square"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0" i="0" spc="-100" baseline="0">
                <a:solidFill>
                  <a:schemeClr val="tx1"/>
                </a:solidFill>
                <a:latin typeface="Periodico Display UtLg" panose="0200050407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capítulo</a:t>
            </a:r>
          </a:p>
        </p:txBody>
      </p:sp>
    </p:spTree>
    <p:extLst>
      <p:ext uri="{BB962C8B-B14F-4D97-AF65-F5344CB8AC3E}">
        <p14:creationId xmlns:p14="http://schemas.microsoft.com/office/powerpoint/2010/main" val="5704905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EC5A1A76-DED3-E845-BEE2-CEC5330692FA}"/>
              </a:ext>
            </a:extLst>
          </p:cNvPr>
          <p:cNvSpPr/>
          <p:nvPr userDrawn="1"/>
        </p:nvSpPr>
        <p:spPr>
          <a:xfrm>
            <a:off x="6018804" y="0"/>
            <a:ext cx="6173196" cy="6858000"/>
          </a:xfrm>
          <a:prstGeom prst="rect">
            <a:avLst/>
          </a:prstGeom>
          <a:solidFill>
            <a:srgbClr val="E65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8F3400B1-D594-4442-B737-BCF5A38E0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7464" y="4568825"/>
            <a:ext cx="468824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rgbClr val="E65014"/>
              </a:buClr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0" name="Marcador de texto 72">
            <a:extLst>
              <a:ext uri="{FF2B5EF4-FFF2-40B4-BE49-F238E27FC236}">
                <a16:creationId xmlns:a16="http://schemas.microsoft.com/office/drawing/2014/main" id="{E574A015-B695-054C-8660-B90EFB0B55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7464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3" name="Marcador de texto 72">
            <a:extLst>
              <a:ext uri="{FF2B5EF4-FFF2-40B4-BE49-F238E27FC236}">
                <a16:creationId xmlns:a16="http://schemas.microsoft.com/office/drawing/2014/main" id="{E57B0336-35A7-744C-B23C-CB974E3E19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7465" y="2424903"/>
            <a:ext cx="4693536" cy="1950242"/>
          </a:xfrm>
          <a:prstGeom prst="rect">
            <a:avLst/>
          </a:prstGeom>
        </p:spPr>
        <p:txBody>
          <a:bodyPr/>
          <a:lstStyle>
            <a:lvl1pPr marL="0" indent="0" algn="just">
              <a:spcBef>
                <a:spcPts val="100"/>
              </a:spcBef>
              <a:buNone/>
              <a:defRPr sz="1300" b="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14" name="Marcador de texto 6">
            <a:extLst>
              <a:ext uri="{FF2B5EF4-FFF2-40B4-BE49-F238E27FC236}">
                <a16:creationId xmlns:a16="http://schemas.microsoft.com/office/drawing/2014/main" id="{74E002C9-065A-2745-84D6-F0F746DDFB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3021" y="4558926"/>
            <a:ext cx="472116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5" name="Marcador de texto 72">
            <a:extLst>
              <a:ext uri="{FF2B5EF4-FFF2-40B4-BE49-F238E27FC236}">
                <a16:creationId xmlns:a16="http://schemas.microsoft.com/office/drawing/2014/main" id="{1386661A-C4BB-9D44-9529-77D39FBB837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3021" y="1885739"/>
            <a:ext cx="4748786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6" name="Marcador de texto 72">
            <a:extLst>
              <a:ext uri="{FF2B5EF4-FFF2-40B4-BE49-F238E27FC236}">
                <a16:creationId xmlns:a16="http://schemas.microsoft.com/office/drawing/2014/main" id="{4F9B5E30-28D4-134D-ACAF-3A59D70E8E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33021" y="2424903"/>
            <a:ext cx="4721161" cy="1950242"/>
          </a:xfrm>
          <a:prstGeom prst="rect">
            <a:avLst/>
          </a:prstGeom>
        </p:spPr>
        <p:txBody>
          <a:bodyPr/>
          <a:lstStyle>
            <a:lvl1pPr marL="0" indent="0" algn="just">
              <a:spcBef>
                <a:spcPts val="100"/>
              </a:spcBef>
              <a:buNone/>
              <a:defRPr sz="13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11B9C683-3668-2A4A-BFC7-40FEF8C838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0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EC5A1A76-DED3-E845-BEE2-CEC5330692FA}"/>
              </a:ext>
            </a:extLst>
          </p:cNvPr>
          <p:cNvSpPr/>
          <p:nvPr userDrawn="1"/>
        </p:nvSpPr>
        <p:spPr>
          <a:xfrm>
            <a:off x="6234582" y="0"/>
            <a:ext cx="5957418" cy="6858000"/>
          </a:xfrm>
          <a:prstGeom prst="rect">
            <a:avLst/>
          </a:prstGeom>
          <a:solidFill>
            <a:srgbClr val="E65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 baseline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8F3400B1-D594-4442-B737-BCF5A38E0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7464" y="4568825"/>
            <a:ext cx="468824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rgbClr val="E65014"/>
              </a:buClr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0" name="Marcador de texto 72">
            <a:extLst>
              <a:ext uri="{FF2B5EF4-FFF2-40B4-BE49-F238E27FC236}">
                <a16:creationId xmlns:a16="http://schemas.microsoft.com/office/drawing/2014/main" id="{E574A015-B695-054C-8660-B90EFB0B55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7464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3" name="Marcador de texto 72">
            <a:extLst>
              <a:ext uri="{FF2B5EF4-FFF2-40B4-BE49-F238E27FC236}">
                <a16:creationId xmlns:a16="http://schemas.microsoft.com/office/drawing/2014/main" id="{E57B0336-35A7-744C-B23C-CB974E3E19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7465" y="2424903"/>
            <a:ext cx="4693536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1B9C683-3668-2A4A-BFC7-40FEF8C838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487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bg>
      <p:bgPr>
        <a:solidFill>
          <a:srgbClr val="E650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</p:spTree>
    <p:extLst>
      <p:ext uri="{BB962C8B-B14F-4D97-AF65-F5344CB8AC3E}">
        <p14:creationId xmlns:p14="http://schemas.microsoft.com/office/powerpoint/2010/main" val="8779184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 con texto">
    <p:bg>
      <p:bgPr>
        <a:solidFill>
          <a:srgbClr val="E650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5090" y="2011175"/>
            <a:ext cx="11556390" cy="3498086"/>
          </a:xfrm>
          <a:prstGeom prst="rect">
            <a:avLst/>
          </a:prstGeom>
        </p:spPr>
        <p:txBody>
          <a:bodyPr/>
          <a:lstStyle>
            <a:lvl1pPr marL="0" indent="0" algn="just">
              <a:spcBef>
                <a:spcPts val="100"/>
              </a:spcBef>
              <a:buNone/>
              <a:defRPr sz="16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</a:t>
            </a:r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</p:spTree>
    <p:extLst>
      <p:ext uri="{BB962C8B-B14F-4D97-AF65-F5344CB8AC3E}">
        <p14:creationId xmlns:p14="http://schemas.microsoft.com/office/powerpoint/2010/main" val="113234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1"/>
          <p:cNvSpPr/>
          <p:nvPr userDrawn="1"/>
        </p:nvSpPr>
        <p:spPr>
          <a:xfrm>
            <a:off x="4773651" y="649376"/>
            <a:ext cx="6415679" cy="5563416"/>
          </a:xfrm>
          <a:custGeom>
            <a:avLst/>
            <a:gdLst>
              <a:gd name="connsiteX0" fmla="*/ 0 w 5998585"/>
              <a:gd name="connsiteY0" fmla="*/ 2781709 h 5563418"/>
              <a:gd name="connsiteX1" fmla="*/ 1390855 w 5998585"/>
              <a:gd name="connsiteY1" fmla="*/ 1 h 5563418"/>
              <a:gd name="connsiteX2" fmla="*/ 4607731 w 5998585"/>
              <a:gd name="connsiteY2" fmla="*/ 1 h 5563418"/>
              <a:gd name="connsiteX3" fmla="*/ 5998585 w 5998585"/>
              <a:gd name="connsiteY3" fmla="*/ 2781709 h 5563418"/>
              <a:gd name="connsiteX4" fmla="*/ 4607731 w 5998585"/>
              <a:gd name="connsiteY4" fmla="*/ 5563417 h 5563418"/>
              <a:gd name="connsiteX5" fmla="*/ 1390855 w 5998585"/>
              <a:gd name="connsiteY5" fmla="*/ 5563417 h 5563418"/>
              <a:gd name="connsiteX6" fmla="*/ 0 w 5998585"/>
              <a:gd name="connsiteY6" fmla="*/ 2781709 h 5563418"/>
              <a:gd name="connsiteX0" fmla="*/ 0 w 6207132"/>
              <a:gd name="connsiteY0" fmla="*/ 2785719 h 5563416"/>
              <a:gd name="connsiteX1" fmla="*/ 1599402 w 6207132"/>
              <a:gd name="connsiteY1" fmla="*/ 0 h 5563416"/>
              <a:gd name="connsiteX2" fmla="*/ 4816278 w 6207132"/>
              <a:gd name="connsiteY2" fmla="*/ 0 h 5563416"/>
              <a:gd name="connsiteX3" fmla="*/ 6207132 w 6207132"/>
              <a:gd name="connsiteY3" fmla="*/ 2781708 h 5563416"/>
              <a:gd name="connsiteX4" fmla="*/ 4816278 w 6207132"/>
              <a:gd name="connsiteY4" fmla="*/ 5563416 h 5563416"/>
              <a:gd name="connsiteX5" fmla="*/ 1599402 w 6207132"/>
              <a:gd name="connsiteY5" fmla="*/ 5563416 h 5563416"/>
              <a:gd name="connsiteX6" fmla="*/ 0 w 6207132"/>
              <a:gd name="connsiteY6" fmla="*/ 2785719 h 5563416"/>
              <a:gd name="connsiteX0" fmla="*/ 0 w 6415679"/>
              <a:gd name="connsiteY0" fmla="*/ 2785719 h 5563416"/>
              <a:gd name="connsiteX1" fmla="*/ 1599402 w 6415679"/>
              <a:gd name="connsiteY1" fmla="*/ 0 h 5563416"/>
              <a:gd name="connsiteX2" fmla="*/ 4816278 w 6415679"/>
              <a:gd name="connsiteY2" fmla="*/ 0 h 5563416"/>
              <a:gd name="connsiteX3" fmla="*/ 6415679 w 6415679"/>
              <a:gd name="connsiteY3" fmla="*/ 2785718 h 5563416"/>
              <a:gd name="connsiteX4" fmla="*/ 4816278 w 6415679"/>
              <a:gd name="connsiteY4" fmla="*/ 5563416 h 5563416"/>
              <a:gd name="connsiteX5" fmla="*/ 1599402 w 6415679"/>
              <a:gd name="connsiteY5" fmla="*/ 5563416 h 5563416"/>
              <a:gd name="connsiteX6" fmla="*/ 0 w 6415679"/>
              <a:gd name="connsiteY6" fmla="*/ 2785719 h 556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15679" h="5563416">
                <a:moveTo>
                  <a:pt x="0" y="2785719"/>
                </a:moveTo>
                <a:lnTo>
                  <a:pt x="1599402" y="0"/>
                </a:lnTo>
                <a:lnTo>
                  <a:pt x="4816278" y="0"/>
                </a:lnTo>
                <a:lnTo>
                  <a:pt x="6415679" y="2785718"/>
                </a:lnTo>
                <a:lnTo>
                  <a:pt x="4816278" y="5563416"/>
                </a:lnTo>
                <a:lnTo>
                  <a:pt x="1599402" y="5563416"/>
                </a:lnTo>
                <a:lnTo>
                  <a:pt x="0" y="2785719"/>
                </a:lnTo>
                <a:close/>
              </a:path>
            </a:pathLst>
          </a:custGeom>
          <a:solidFill>
            <a:srgbClr val="E65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B6CB6766-AA25-7F46-A3DD-4D70475B90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160" y="5054600"/>
            <a:ext cx="11415107" cy="948267"/>
          </a:xfrm>
          <a:prstGeom prst="rect">
            <a:avLst/>
          </a:prstGeom>
        </p:spPr>
        <p:txBody>
          <a:bodyPr wrap="square"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0" i="0" spc="-100" baseline="0">
                <a:solidFill>
                  <a:schemeClr val="tx1"/>
                </a:solidFill>
                <a:latin typeface="Periodico Display UtLg" panose="0200050407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capítulo</a:t>
            </a:r>
          </a:p>
        </p:txBody>
      </p:sp>
    </p:spTree>
    <p:extLst>
      <p:ext uri="{BB962C8B-B14F-4D97-AF65-F5344CB8AC3E}">
        <p14:creationId xmlns:p14="http://schemas.microsoft.com/office/powerpoint/2010/main" val="388738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bre 7"/>
          <p:cNvSpPr/>
          <p:nvPr userDrawn="1"/>
        </p:nvSpPr>
        <p:spPr>
          <a:xfrm rot="18900759">
            <a:off x="3070681" y="1380981"/>
            <a:ext cx="5665932" cy="4429228"/>
          </a:xfrm>
          <a:custGeom>
            <a:avLst/>
            <a:gdLst>
              <a:gd name="connsiteX0" fmla="*/ 5015075 w 5665932"/>
              <a:gd name="connsiteY0" fmla="*/ 648365 h 4429228"/>
              <a:gd name="connsiteX1" fmla="*/ 5018245 w 5665932"/>
              <a:gd name="connsiteY1" fmla="*/ 3783325 h 4429228"/>
              <a:gd name="connsiteX2" fmla="*/ 3557758 w 5665932"/>
              <a:gd name="connsiteY2" fmla="*/ 4429228 h 4429228"/>
              <a:gd name="connsiteX3" fmla="*/ 3336317 w 5665932"/>
              <a:gd name="connsiteY3" fmla="*/ 4426460 h 4429228"/>
              <a:gd name="connsiteX4" fmla="*/ 2291490 w 5665932"/>
              <a:gd name="connsiteY4" fmla="*/ 4426461 h 4429228"/>
              <a:gd name="connsiteX5" fmla="*/ 2291490 w 5665932"/>
              <a:gd name="connsiteY5" fmla="*/ 4426398 h 4429228"/>
              <a:gd name="connsiteX6" fmla="*/ 2112653 w 5665932"/>
              <a:gd name="connsiteY6" fmla="*/ 4428429 h 4429228"/>
              <a:gd name="connsiteX7" fmla="*/ 650858 w 5665932"/>
              <a:gd name="connsiteY7" fmla="*/ 3780861 h 4429228"/>
              <a:gd name="connsiteX8" fmla="*/ 647687 w 5665932"/>
              <a:gd name="connsiteY8" fmla="*/ 645902 h 4429228"/>
              <a:gd name="connsiteX9" fmla="*/ 2108174 w 5665932"/>
              <a:gd name="connsiteY9" fmla="*/ 0 h 4429228"/>
              <a:gd name="connsiteX10" fmla="*/ 2336008 w 5665932"/>
              <a:gd name="connsiteY10" fmla="*/ 2847 h 4429228"/>
              <a:gd name="connsiteX11" fmla="*/ 3372884 w 5665932"/>
              <a:gd name="connsiteY11" fmla="*/ 2847 h 4429228"/>
              <a:gd name="connsiteX12" fmla="*/ 3553279 w 5665932"/>
              <a:gd name="connsiteY12" fmla="*/ 798 h 4429228"/>
              <a:gd name="connsiteX13" fmla="*/ 5015075 w 5665932"/>
              <a:gd name="connsiteY13" fmla="*/ 648365 h 442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665932" h="4429228">
                <a:moveTo>
                  <a:pt x="5015075" y="648365"/>
                </a:moveTo>
                <a:cubicBezTo>
                  <a:pt x="5881646" y="1514554"/>
                  <a:pt x="5883065" y="2918123"/>
                  <a:pt x="5018245" y="3783325"/>
                </a:cubicBezTo>
                <a:cubicBezTo>
                  <a:pt x="4612861" y="4188888"/>
                  <a:pt x="4089099" y="4404168"/>
                  <a:pt x="3557758" y="4429228"/>
                </a:cubicBezTo>
                <a:lnTo>
                  <a:pt x="3336317" y="4426460"/>
                </a:lnTo>
                <a:lnTo>
                  <a:pt x="2291490" y="4426461"/>
                </a:lnTo>
                <a:lnTo>
                  <a:pt x="2291490" y="4426398"/>
                </a:lnTo>
                <a:lnTo>
                  <a:pt x="2112653" y="4428429"/>
                </a:lnTo>
                <a:cubicBezTo>
                  <a:pt x="1581261" y="4402764"/>
                  <a:pt x="1057063" y="4186887"/>
                  <a:pt x="650858" y="3780861"/>
                </a:cubicBezTo>
                <a:cubicBezTo>
                  <a:pt x="-215713" y="2914673"/>
                  <a:pt x="-217133" y="1511103"/>
                  <a:pt x="647687" y="645902"/>
                </a:cubicBezTo>
                <a:cubicBezTo>
                  <a:pt x="1053071" y="240338"/>
                  <a:pt x="1576833" y="25059"/>
                  <a:pt x="2108174" y="0"/>
                </a:cubicBezTo>
                <a:lnTo>
                  <a:pt x="2336008" y="2847"/>
                </a:lnTo>
                <a:lnTo>
                  <a:pt x="3372884" y="2847"/>
                </a:lnTo>
                <a:lnTo>
                  <a:pt x="3553279" y="798"/>
                </a:lnTo>
                <a:cubicBezTo>
                  <a:pt x="4084672" y="26463"/>
                  <a:pt x="4608870" y="242340"/>
                  <a:pt x="5015075" y="648365"/>
                </a:cubicBezTo>
                <a:close/>
              </a:path>
            </a:pathLst>
          </a:custGeom>
          <a:solidFill>
            <a:srgbClr val="E65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078" y="1679957"/>
            <a:ext cx="10645843" cy="34980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50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04558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ágono 1"/>
          <p:cNvSpPr/>
          <p:nvPr userDrawn="1"/>
        </p:nvSpPr>
        <p:spPr>
          <a:xfrm>
            <a:off x="2888161" y="647292"/>
            <a:ext cx="6415679" cy="5563416"/>
          </a:xfrm>
          <a:custGeom>
            <a:avLst/>
            <a:gdLst>
              <a:gd name="connsiteX0" fmla="*/ 0 w 5998585"/>
              <a:gd name="connsiteY0" fmla="*/ 2781709 h 5563418"/>
              <a:gd name="connsiteX1" fmla="*/ 1390855 w 5998585"/>
              <a:gd name="connsiteY1" fmla="*/ 1 h 5563418"/>
              <a:gd name="connsiteX2" fmla="*/ 4607731 w 5998585"/>
              <a:gd name="connsiteY2" fmla="*/ 1 h 5563418"/>
              <a:gd name="connsiteX3" fmla="*/ 5998585 w 5998585"/>
              <a:gd name="connsiteY3" fmla="*/ 2781709 h 5563418"/>
              <a:gd name="connsiteX4" fmla="*/ 4607731 w 5998585"/>
              <a:gd name="connsiteY4" fmla="*/ 5563417 h 5563418"/>
              <a:gd name="connsiteX5" fmla="*/ 1390855 w 5998585"/>
              <a:gd name="connsiteY5" fmla="*/ 5563417 h 5563418"/>
              <a:gd name="connsiteX6" fmla="*/ 0 w 5998585"/>
              <a:gd name="connsiteY6" fmla="*/ 2781709 h 5563418"/>
              <a:gd name="connsiteX0" fmla="*/ 0 w 6207132"/>
              <a:gd name="connsiteY0" fmla="*/ 2785719 h 5563416"/>
              <a:gd name="connsiteX1" fmla="*/ 1599402 w 6207132"/>
              <a:gd name="connsiteY1" fmla="*/ 0 h 5563416"/>
              <a:gd name="connsiteX2" fmla="*/ 4816278 w 6207132"/>
              <a:gd name="connsiteY2" fmla="*/ 0 h 5563416"/>
              <a:gd name="connsiteX3" fmla="*/ 6207132 w 6207132"/>
              <a:gd name="connsiteY3" fmla="*/ 2781708 h 5563416"/>
              <a:gd name="connsiteX4" fmla="*/ 4816278 w 6207132"/>
              <a:gd name="connsiteY4" fmla="*/ 5563416 h 5563416"/>
              <a:gd name="connsiteX5" fmla="*/ 1599402 w 6207132"/>
              <a:gd name="connsiteY5" fmla="*/ 5563416 h 5563416"/>
              <a:gd name="connsiteX6" fmla="*/ 0 w 6207132"/>
              <a:gd name="connsiteY6" fmla="*/ 2785719 h 5563416"/>
              <a:gd name="connsiteX0" fmla="*/ 0 w 6415679"/>
              <a:gd name="connsiteY0" fmla="*/ 2785719 h 5563416"/>
              <a:gd name="connsiteX1" fmla="*/ 1599402 w 6415679"/>
              <a:gd name="connsiteY1" fmla="*/ 0 h 5563416"/>
              <a:gd name="connsiteX2" fmla="*/ 4816278 w 6415679"/>
              <a:gd name="connsiteY2" fmla="*/ 0 h 5563416"/>
              <a:gd name="connsiteX3" fmla="*/ 6415679 w 6415679"/>
              <a:gd name="connsiteY3" fmla="*/ 2785718 h 5563416"/>
              <a:gd name="connsiteX4" fmla="*/ 4816278 w 6415679"/>
              <a:gd name="connsiteY4" fmla="*/ 5563416 h 5563416"/>
              <a:gd name="connsiteX5" fmla="*/ 1599402 w 6415679"/>
              <a:gd name="connsiteY5" fmla="*/ 5563416 h 5563416"/>
              <a:gd name="connsiteX6" fmla="*/ 0 w 6415679"/>
              <a:gd name="connsiteY6" fmla="*/ 2785719 h 556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15679" h="5563416">
                <a:moveTo>
                  <a:pt x="0" y="2785719"/>
                </a:moveTo>
                <a:lnTo>
                  <a:pt x="1599402" y="0"/>
                </a:lnTo>
                <a:lnTo>
                  <a:pt x="4816278" y="0"/>
                </a:lnTo>
                <a:lnTo>
                  <a:pt x="6415679" y="2785718"/>
                </a:lnTo>
                <a:lnTo>
                  <a:pt x="4816278" y="5563416"/>
                </a:lnTo>
                <a:lnTo>
                  <a:pt x="1599402" y="5563416"/>
                </a:lnTo>
                <a:lnTo>
                  <a:pt x="0" y="27857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078" y="1679957"/>
            <a:ext cx="10645843" cy="34980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50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01605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stacad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ágono 1"/>
          <p:cNvSpPr/>
          <p:nvPr userDrawn="1"/>
        </p:nvSpPr>
        <p:spPr>
          <a:xfrm>
            <a:off x="2888161" y="647292"/>
            <a:ext cx="6415679" cy="55634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078" y="1679957"/>
            <a:ext cx="10645843" cy="34980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50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26850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stacad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ágono 1"/>
          <p:cNvSpPr/>
          <p:nvPr userDrawn="1"/>
        </p:nvSpPr>
        <p:spPr>
          <a:xfrm>
            <a:off x="3315000" y="647292"/>
            <a:ext cx="5562000" cy="55634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078" y="1679957"/>
            <a:ext cx="10645843" cy="34980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50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64259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29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34" Type="http://schemas.openxmlformats.org/officeDocument/2006/relationships/slideLayout" Target="../slideLayouts/slideLayout37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3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32" Type="http://schemas.openxmlformats.org/officeDocument/2006/relationships/slideLayout" Target="../slideLayouts/slideLayout35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31.xml"/><Relationship Id="rId36" Type="http://schemas.openxmlformats.org/officeDocument/2006/relationships/image" Target="../media/image3.png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34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33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4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947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8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5">
            <a:extLst>
              <a:ext uri="{FF2B5EF4-FFF2-40B4-BE49-F238E27FC236}">
                <a16:creationId xmlns:a16="http://schemas.microsoft.com/office/drawing/2014/main" id="{776F372C-FA44-BC4A-802E-1F501B309279}"/>
              </a:ext>
            </a:extLst>
          </p:cNvPr>
          <p:cNvSpPr txBox="1">
            <a:spLocks/>
          </p:cNvSpPr>
          <p:nvPr userDrawn="1"/>
        </p:nvSpPr>
        <p:spPr>
          <a:xfrm>
            <a:off x="328160" y="6392630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Subtítulo presentación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54D6626-89B3-4C4C-8784-DAC496715A14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03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84" r:id="rId4"/>
    <p:sldLayoutId id="2147483689" r:id="rId5"/>
    <p:sldLayoutId id="2147483690" r:id="rId6"/>
    <p:sldLayoutId id="2147483692" r:id="rId7"/>
    <p:sldLayoutId id="2147483693" r:id="rId8"/>
    <p:sldLayoutId id="2147483695" r:id="rId9"/>
    <p:sldLayoutId id="2147483694" r:id="rId10"/>
    <p:sldLayoutId id="2147483683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656" r:id="rId17"/>
    <p:sldLayoutId id="2147483657" r:id="rId18"/>
    <p:sldLayoutId id="2147483672" r:id="rId19"/>
    <p:sldLayoutId id="2147483675" r:id="rId20"/>
    <p:sldLayoutId id="2147483674" r:id="rId21"/>
    <p:sldLayoutId id="2147483658" r:id="rId22"/>
    <p:sldLayoutId id="2147483662" r:id="rId23"/>
    <p:sldLayoutId id="2147483663" r:id="rId24"/>
    <p:sldLayoutId id="2147483664" r:id="rId25"/>
    <p:sldLayoutId id="2147483686" r:id="rId26"/>
    <p:sldLayoutId id="2147483665" r:id="rId27"/>
    <p:sldLayoutId id="2147483666" r:id="rId28"/>
    <p:sldLayoutId id="2147483676" r:id="rId29"/>
    <p:sldLayoutId id="2147483677" r:id="rId30"/>
    <p:sldLayoutId id="2147483678" r:id="rId31"/>
    <p:sldLayoutId id="2147483702" r:id="rId32"/>
    <p:sldLayoutId id="2147483679" r:id="rId33"/>
    <p:sldLayoutId id="2147483680" r:id="rId34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1B9C683-3668-2A4A-BFC7-40FEF8C838B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  <p:sp>
        <p:nvSpPr>
          <p:cNvPr id="8" name="Marcador de texto 25">
            <a:extLst>
              <a:ext uri="{FF2B5EF4-FFF2-40B4-BE49-F238E27FC236}">
                <a16:creationId xmlns:a16="http://schemas.microsoft.com/office/drawing/2014/main" id="{776F372C-FA44-BC4A-802E-1F501B309279}"/>
              </a:ext>
            </a:extLst>
          </p:cNvPr>
          <p:cNvSpPr txBox="1">
            <a:spLocks/>
          </p:cNvSpPr>
          <p:nvPr userDrawn="1"/>
        </p:nvSpPr>
        <p:spPr>
          <a:xfrm>
            <a:off x="328160" y="6392630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Subtítulo presentación</a:t>
            </a:r>
          </a:p>
        </p:txBody>
      </p:sp>
    </p:spTree>
    <p:extLst>
      <p:ext uri="{BB962C8B-B14F-4D97-AF65-F5344CB8AC3E}">
        <p14:creationId xmlns:p14="http://schemas.microsoft.com/office/powerpoint/2010/main" val="3311749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701" r:id="rId2"/>
    <p:sldLayoutId id="2147483669" r:id="rId3"/>
    <p:sldLayoutId id="2147483670" r:id="rId4"/>
    <p:sldLayoutId id="2147483673" r:id="rId5"/>
    <p:sldLayoutId id="214748368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591374" y="426203"/>
            <a:ext cx="8344396" cy="902393"/>
          </a:xfrm>
        </p:spPr>
        <p:txBody>
          <a:bodyPr wrap="square" lIns="0" tIns="0" rIns="0" bIns="0" anchor="t"/>
          <a:lstStyle/>
          <a:p>
            <a:r>
              <a:rPr lang="es-ES" sz="4800" dirty="0"/>
              <a:t>Evaluación y mejora del contexto en </a:t>
            </a:r>
            <a:r>
              <a:rPr lang="es-ES" sz="4800" dirty="0" err="1"/>
              <a:t>Large</a:t>
            </a:r>
            <a:r>
              <a:rPr lang="es-ES" sz="4800" dirty="0"/>
              <a:t> </a:t>
            </a:r>
            <a:r>
              <a:rPr lang="es-ES" sz="4800" dirty="0" err="1"/>
              <a:t>Language</a:t>
            </a:r>
            <a:r>
              <a:rPr lang="es-ES" sz="4800" dirty="0"/>
              <a:t> </a:t>
            </a:r>
            <a:r>
              <a:rPr lang="es-ES" sz="4800" dirty="0" err="1"/>
              <a:t>Models</a:t>
            </a:r>
            <a:endParaRPr lang="es-ES" sz="48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174914" y="6149996"/>
            <a:ext cx="7570912" cy="563602"/>
          </a:xfrm>
        </p:spPr>
        <p:txBody>
          <a:bodyPr wrap="square" lIns="0" tIns="0" rIns="0" bIns="0" anchor="t"/>
          <a:lstStyle/>
          <a:p>
            <a:r>
              <a:rPr lang="es-ES" sz="1800" dirty="0"/>
              <a:t>Álvaro Beltrán Camacho</a:t>
            </a:r>
          </a:p>
        </p:txBody>
      </p:sp>
    </p:spTree>
    <p:extLst>
      <p:ext uri="{BB962C8B-B14F-4D97-AF65-F5344CB8AC3E}">
        <p14:creationId xmlns:p14="http://schemas.microsoft.com/office/powerpoint/2010/main" val="3459278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0B49CE7B-4110-57BB-07C7-D23C28AE72A3}"/>
              </a:ext>
            </a:extLst>
          </p:cNvPr>
          <p:cNvSpPr txBox="1">
            <a:spLocks/>
          </p:cNvSpPr>
          <p:nvPr/>
        </p:nvSpPr>
        <p:spPr>
          <a:xfrm>
            <a:off x="321087" y="692989"/>
            <a:ext cx="6187509" cy="9098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1" i="0" kern="1200">
                <a:solidFill>
                  <a:schemeClr val="tx1"/>
                </a:solidFill>
                <a:latin typeface="Periodico Display Rg" panose="02000504080000020004" pitchFamily="50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Caso Práctico:</a:t>
            </a:r>
          </a:p>
          <a:p>
            <a:r>
              <a:rPr lang="es-ES" dirty="0"/>
              <a:t>RAG sobre constitución española</a:t>
            </a:r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D8E7DF50-3DE5-5E4D-1E00-1ADFBC7C2D14}"/>
              </a:ext>
            </a:extLst>
          </p:cNvPr>
          <p:cNvSpPr txBox="1">
            <a:spLocks/>
          </p:cNvSpPr>
          <p:nvPr/>
        </p:nvSpPr>
        <p:spPr>
          <a:xfrm>
            <a:off x="409864" y="279485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03. Caso práctico</a:t>
            </a:r>
          </a:p>
        </p:txBody>
      </p:sp>
      <p:sp>
        <p:nvSpPr>
          <p:cNvPr id="2" name="Marcador de texto 5">
            <a:extLst>
              <a:ext uri="{FF2B5EF4-FFF2-40B4-BE49-F238E27FC236}">
                <a16:creationId xmlns:a16="http://schemas.microsoft.com/office/drawing/2014/main" id="{9AA0CD5F-8D5C-2193-C95E-0299FAEBED12}"/>
              </a:ext>
            </a:extLst>
          </p:cNvPr>
          <p:cNvSpPr txBox="1">
            <a:spLocks/>
          </p:cNvSpPr>
          <p:nvPr/>
        </p:nvSpPr>
        <p:spPr>
          <a:xfrm>
            <a:off x="321087" y="1885739"/>
            <a:ext cx="4721161" cy="342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b="1" dirty="0"/>
              <a:t>Pasos para la creación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A95B7F5-CB0C-5EE6-5B41-C8013F6517BF}"/>
              </a:ext>
            </a:extLst>
          </p:cNvPr>
          <p:cNvSpPr/>
          <p:nvPr/>
        </p:nvSpPr>
        <p:spPr>
          <a:xfrm>
            <a:off x="843280" y="2511554"/>
            <a:ext cx="3098800" cy="3373120"/>
          </a:xfrm>
          <a:prstGeom prst="roundRect">
            <a:avLst>
              <a:gd name="adj" fmla="val 104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Chunkerization</a:t>
            </a:r>
            <a:endParaRPr lang="es-ES" b="1" dirty="0"/>
          </a:p>
          <a:p>
            <a:pPr algn="ctr"/>
            <a:endParaRPr lang="es-ES" dirty="0"/>
          </a:p>
          <a:p>
            <a:pPr algn="ctr"/>
            <a:r>
              <a:rPr lang="es-ES" dirty="0"/>
              <a:t>7 formas de </a:t>
            </a:r>
            <a:r>
              <a:rPr lang="es-ES" dirty="0" err="1"/>
              <a:t>chunkerizar</a:t>
            </a:r>
            <a:r>
              <a:rPr lang="es-ES" dirty="0"/>
              <a:t> con 3 metodologías </a:t>
            </a:r>
            <a:r>
              <a:rPr lang="es-ES" dirty="0" err="1"/>
              <a:t>diferntes</a:t>
            </a:r>
            <a:endParaRPr lang="es-ES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205CEA9-F042-D409-05BB-367217E78DE9}"/>
              </a:ext>
            </a:extLst>
          </p:cNvPr>
          <p:cNvSpPr/>
          <p:nvPr/>
        </p:nvSpPr>
        <p:spPr>
          <a:xfrm>
            <a:off x="4277360" y="2511554"/>
            <a:ext cx="7635468" cy="3373120"/>
          </a:xfrm>
          <a:prstGeom prst="roundRect">
            <a:avLst>
              <a:gd name="adj" fmla="val 8914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9D19016-519D-CC7C-EB24-DA48E10B3384}"/>
              </a:ext>
            </a:extLst>
          </p:cNvPr>
          <p:cNvSpPr/>
          <p:nvPr/>
        </p:nvSpPr>
        <p:spPr>
          <a:xfrm>
            <a:off x="4455160" y="2956560"/>
            <a:ext cx="2788121" cy="6502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RecursiveCharacterSplitter</a:t>
            </a:r>
            <a:endParaRPr lang="es-ES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FD5E06B7-0714-530E-F951-46187070B8E8}"/>
              </a:ext>
            </a:extLst>
          </p:cNvPr>
          <p:cNvSpPr/>
          <p:nvPr/>
        </p:nvSpPr>
        <p:spPr>
          <a:xfrm>
            <a:off x="4455160" y="3756087"/>
            <a:ext cx="2788121" cy="6502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CharacterSplitter</a:t>
            </a:r>
            <a:endParaRPr lang="es-E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977533A5-D416-68CD-9AEA-426135EBDB0F}"/>
              </a:ext>
            </a:extLst>
          </p:cNvPr>
          <p:cNvSpPr/>
          <p:nvPr/>
        </p:nvSpPr>
        <p:spPr>
          <a:xfrm>
            <a:off x="4455160" y="4555614"/>
            <a:ext cx="2788121" cy="6502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CustomSplitter</a:t>
            </a:r>
            <a:endParaRPr lang="es-ES" dirty="0"/>
          </a:p>
        </p:txBody>
      </p:sp>
      <p:pic>
        <p:nvPicPr>
          <p:cNvPr id="3074" name="Picture 2" descr="LangChain Logo-min - Digital Transformation in Frankfurt and Remote">
            <a:extLst>
              <a:ext uri="{FF2B5EF4-FFF2-40B4-BE49-F238E27FC236}">
                <a16:creationId xmlns:a16="http://schemas.microsoft.com/office/drawing/2014/main" id="{9F8398E2-BD28-EA76-4E0A-D54518561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383" y="5991164"/>
            <a:ext cx="802240" cy="802240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02240"/>
                      <a:gd name="connsiteY0" fmla="*/ 0 h 802240"/>
                      <a:gd name="connsiteX1" fmla="*/ 802240 w 802240"/>
                      <a:gd name="connsiteY1" fmla="*/ 0 h 802240"/>
                      <a:gd name="connsiteX2" fmla="*/ 802240 w 802240"/>
                      <a:gd name="connsiteY2" fmla="*/ 802240 h 802240"/>
                      <a:gd name="connsiteX3" fmla="*/ 0 w 802240"/>
                      <a:gd name="connsiteY3" fmla="*/ 802240 h 802240"/>
                      <a:gd name="connsiteX4" fmla="*/ 0 w 802240"/>
                      <a:gd name="connsiteY4" fmla="*/ 0 h 802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2240" h="802240" extrusionOk="0">
                        <a:moveTo>
                          <a:pt x="0" y="0"/>
                        </a:moveTo>
                        <a:cubicBezTo>
                          <a:pt x="221506" y="32795"/>
                          <a:pt x="576931" y="-52852"/>
                          <a:pt x="802240" y="0"/>
                        </a:cubicBezTo>
                        <a:cubicBezTo>
                          <a:pt x="829582" y="299661"/>
                          <a:pt x="779389" y="637985"/>
                          <a:pt x="802240" y="802240"/>
                        </a:cubicBezTo>
                        <a:cubicBezTo>
                          <a:pt x="404982" y="832962"/>
                          <a:pt x="210062" y="826407"/>
                          <a:pt x="0" y="802240"/>
                        </a:cubicBezTo>
                        <a:cubicBezTo>
                          <a:pt x="-68225" y="411296"/>
                          <a:pt x="-58515" y="13083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6D82ADE-5BB7-BF65-AE8E-633F61AD19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745"/>
          <a:stretch/>
        </p:blipFill>
        <p:spPr>
          <a:xfrm>
            <a:off x="7616518" y="3124826"/>
            <a:ext cx="4070985" cy="191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83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0B49CE7B-4110-57BB-07C7-D23C28AE72A3}"/>
              </a:ext>
            </a:extLst>
          </p:cNvPr>
          <p:cNvSpPr txBox="1">
            <a:spLocks/>
          </p:cNvSpPr>
          <p:nvPr/>
        </p:nvSpPr>
        <p:spPr>
          <a:xfrm>
            <a:off x="321087" y="692989"/>
            <a:ext cx="6187509" cy="9098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1" i="0" kern="1200">
                <a:solidFill>
                  <a:schemeClr val="tx1"/>
                </a:solidFill>
                <a:latin typeface="Periodico Display Rg" panose="02000504080000020004" pitchFamily="50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Caso Práctico:</a:t>
            </a:r>
          </a:p>
          <a:p>
            <a:r>
              <a:rPr lang="es-ES" dirty="0"/>
              <a:t>RAG sobre constitución española</a:t>
            </a:r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D8E7DF50-3DE5-5E4D-1E00-1ADFBC7C2D14}"/>
              </a:ext>
            </a:extLst>
          </p:cNvPr>
          <p:cNvSpPr txBox="1">
            <a:spLocks/>
          </p:cNvSpPr>
          <p:nvPr/>
        </p:nvSpPr>
        <p:spPr>
          <a:xfrm>
            <a:off x="409864" y="279485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03. Caso práctico</a:t>
            </a:r>
          </a:p>
        </p:txBody>
      </p:sp>
      <p:sp>
        <p:nvSpPr>
          <p:cNvPr id="2" name="Marcador de texto 5">
            <a:extLst>
              <a:ext uri="{FF2B5EF4-FFF2-40B4-BE49-F238E27FC236}">
                <a16:creationId xmlns:a16="http://schemas.microsoft.com/office/drawing/2014/main" id="{9AA0CD5F-8D5C-2193-C95E-0299FAEBED12}"/>
              </a:ext>
            </a:extLst>
          </p:cNvPr>
          <p:cNvSpPr txBox="1">
            <a:spLocks/>
          </p:cNvSpPr>
          <p:nvPr/>
        </p:nvSpPr>
        <p:spPr>
          <a:xfrm>
            <a:off x="321087" y="1885739"/>
            <a:ext cx="4721161" cy="342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b="1" dirty="0"/>
              <a:t>Pasos para la creación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A95B7F5-CB0C-5EE6-5B41-C8013F6517BF}"/>
              </a:ext>
            </a:extLst>
          </p:cNvPr>
          <p:cNvSpPr/>
          <p:nvPr/>
        </p:nvSpPr>
        <p:spPr>
          <a:xfrm>
            <a:off x="843280" y="2511554"/>
            <a:ext cx="3098800" cy="3373120"/>
          </a:xfrm>
          <a:prstGeom prst="roundRect">
            <a:avLst>
              <a:gd name="adj" fmla="val 104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Chunkerization</a:t>
            </a:r>
            <a:endParaRPr lang="es-ES" b="1" dirty="0"/>
          </a:p>
          <a:p>
            <a:pPr algn="ctr"/>
            <a:endParaRPr lang="es-ES" dirty="0"/>
          </a:p>
          <a:p>
            <a:pPr algn="ctr"/>
            <a:r>
              <a:rPr lang="es-ES" dirty="0"/>
              <a:t>7 formas de </a:t>
            </a:r>
            <a:r>
              <a:rPr lang="es-ES" dirty="0" err="1"/>
              <a:t>chunkerizar</a:t>
            </a:r>
            <a:r>
              <a:rPr lang="es-ES" dirty="0"/>
              <a:t> con 3 metodologías </a:t>
            </a:r>
            <a:r>
              <a:rPr lang="es-ES" dirty="0" err="1"/>
              <a:t>diferntes</a:t>
            </a:r>
            <a:endParaRPr lang="es-ES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ECC2A7F-B688-5190-3902-2A1E6A05B090}"/>
              </a:ext>
            </a:extLst>
          </p:cNvPr>
          <p:cNvSpPr/>
          <p:nvPr/>
        </p:nvSpPr>
        <p:spPr>
          <a:xfrm>
            <a:off x="4358640" y="2511554"/>
            <a:ext cx="3098800" cy="3373120"/>
          </a:xfrm>
          <a:prstGeom prst="roundRect">
            <a:avLst>
              <a:gd name="adj" fmla="val 104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Eval</a:t>
            </a:r>
            <a:r>
              <a:rPr lang="es-ES" sz="2400" b="1" dirty="0"/>
              <a:t> </a:t>
            </a:r>
            <a:r>
              <a:rPr lang="es-ES" sz="2400" b="1" dirty="0" err="1"/>
              <a:t>Chunkerization</a:t>
            </a:r>
            <a:endParaRPr lang="es-ES" b="1" dirty="0"/>
          </a:p>
          <a:p>
            <a:pPr algn="ctr"/>
            <a:endParaRPr lang="es-ES" dirty="0"/>
          </a:p>
          <a:p>
            <a:pPr algn="ctr"/>
            <a:r>
              <a:rPr lang="es-ES" dirty="0"/>
              <a:t>4 métricas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1DA30AE-338D-267B-DB14-ED90A38ADC4D}"/>
              </a:ext>
            </a:extLst>
          </p:cNvPr>
          <p:cNvSpPr/>
          <p:nvPr/>
        </p:nvSpPr>
        <p:spPr>
          <a:xfrm>
            <a:off x="7792720" y="2511554"/>
            <a:ext cx="4064000" cy="3373120"/>
          </a:xfrm>
          <a:prstGeom prst="roundRect">
            <a:avLst>
              <a:gd name="adj" fmla="val 1043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F7018ED1-1248-03F3-6657-2AD1D3DF6723}"/>
              </a:ext>
            </a:extLst>
          </p:cNvPr>
          <p:cNvSpPr/>
          <p:nvPr/>
        </p:nvSpPr>
        <p:spPr>
          <a:xfrm>
            <a:off x="8219440" y="2956560"/>
            <a:ext cx="3169920" cy="4724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Fidelidad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53015EDC-E795-3966-26A4-3230DC926D0F}"/>
              </a:ext>
            </a:extLst>
          </p:cNvPr>
          <p:cNvSpPr/>
          <p:nvPr/>
        </p:nvSpPr>
        <p:spPr>
          <a:xfrm>
            <a:off x="8219440" y="3580388"/>
            <a:ext cx="3169920" cy="4724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Relevancia de la Respuesta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687E82B-FE85-0695-35AE-A03BA2CED237}"/>
              </a:ext>
            </a:extLst>
          </p:cNvPr>
          <p:cNvSpPr/>
          <p:nvPr/>
        </p:nvSpPr>
        <p:spPr>
          <a:xfrm>
            <a:off x="8219440" y="4198114"/>
            <a:ext cx="3169920" cy="4724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Relevancia del contexto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B14DBB8-C9B1-771F-64AF-FF8AC611D157}"/>
              </a:ext>
            </a:extLst>
          </p:cNvPr>
          <p:cNvCxnSpPr>
            <a:stCxn id="3" idx="3"/>
            <a:endCxn id="10" idx="1"/>
          </p:cNvCxnSpPr>
          <p:nvPr/>
        </p:nvCxnSpPr>
        <p:spPr>
          <a:xfrm>
            <a:off x="3942080" y="4198114"/>
            <a:ext cx="4165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FA8161B5-9B3D-D7D5-3F5E-7379EC847CF2}"/>
              </a:ext>
            </a:extLst>
          </p:cNvPr>
          <p:cNvSpPr/>
          <p:nvPr/>
        </p:nvSpPr>
        <p:spPr>
          <a:xfrm>
            <a:off x="8239760" y="4815840"/>
            <a:ext cx="3169920" cy="4724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Tiempo de respuesta</a:t>
            </a:r>
          </a:p>
        </p:txBody>
      </p:sp>
    </p:spTree>
    <p:extLst>
      <p:ext uri="{BB962C8B-B14F-4D97-AF65-F5344CB8AC3E}">
        <p14:creationId xmlns:p14="http://schemas.microsoft.com/office/powerpoint/2010/main" val="864453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0B49CE7B-4110-57BB-07C7-D23C28AE72A3}"/>
              </a:ext>
            </a:extLst>
          </p:cNvPr>
          <p:cNvSpPr txBox="1">
            <a:spLocks/>
          </p:cNvSpPr>
          <p:nvPr/>
        </p:nvSpPr>
        <p:spPr>
          <a:xfrm>
            <a:off x="321087" y="692989"/>
            <a:ext cx="6187509" cy="9098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1" i="0" kern="1200">
                <a:solidFill>
                  <a:schemeClr val="tx1"/>
                </a:solidFill>
                <a:latin typeface="Periodico Display Rg" panose="02000504080000020004" pitchFamily="50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Caso Práctico:</a:t>
            </a:r>
          </a:p>
          <a:p>
            <a:r>
              <a:rPr lang="es-ES" dirty="0"/>
              <a:t>RAG sobre constitución española</a:t>
            </a:r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D8E7DF50-3DE5-5E4D-1E00-1ADFBC7C2D14}"/>
              </a:ext>
            </a:extLst>
          </p:cNvPr>
          <p:cNvSpPr txBox="1">
            <a:spLocks/>
          </p:cNvSpPr>
          <p:nvPr/>
        </p:nvSpPr>
        <p:spPr>
          <a:xfrm>
            <a:off x="409864" y="279485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03. Caso práctico</a:t>
            </a:r>
          </a:p>
        </p:txBody>
      </p:sp>
      <p:sp>
        <p:nvSpPr>
          <p:cNvPr id="2" name="Marcador de texto 5">
            <a:extLst>
              <a:ext uri="{FF2B5EF4-FFF2-40B4-BE49-F238E27FC236}">
                <a16:creationId xmlns:a16="http://schemas.microsoft.com/office/drawing/2014/main" id="{9AA0CD5F-8D5C-2193-C95E-0299FAEBED12}"/>
              </a:ext>
            </a:extLst>
          </p:cNvPr>
          <p:cNvSpPr txBox="1">
            <a:spLocks/>
          </p:cNvSpPr>
          <p:nvPr/>
        </p:nvSpPr>
        <p:spPr>
          <a:xfrm>
            <a:off x="321087" y="1885739"/>
            <a:ext cx="4721161" cy="342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b="1" dirty="0"/>
              <a:t>Pasos para la creación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ECC2A7F-B688-5190-3902-2A1E6A05B090}"/>
              </a:ext>
            </a:extLst>
          </p:cNvPr>
          <p:cNvSpPr/>
          <p:nvPr/>
        </p:nvSpPr>
        <p:spPr>
          <a:xfrm>
            <a:off x="409864" y="2511554"/>
            <a:ext cx="3098800" cy="3373120"/>
          </a:xfrm>
          <a:prstGeom prst="roundRect">
            <a:avLst>
              <a:gd name="adj" fmla="val 104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Eval</a:t>
            </a:r>
            <a:r>
              <a:rPr lang="es-ES" sz="2400" b="1" dirty="0"/>
              <a:t> </a:t>
            </a:r>
            <a:r>
              <a:rPr lang="es-ES" sz="2400" b="1" dirty="0" err="1"/>
              <a:t>Chunkerization</a:t>
            </a:r>
            <a:endParaRPr lang="es-ES" b="1" dirty="0"/>
          </a:p>
          <a:p>
            <a:pPr algn="ctr"/>
            <a:endParaRPr lang="es-ES" dirty="0"/>
          </a:p>
          <a:p>
            <a:pPr algn="ctr"/>
            <a:r>
              <a:rPr lang="es-ES" dirty="0"/>
              <a:t>4 métricas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1DA30AE-338D-267B-DB14-ED90A38ADC4D}"/>
              </a:ext>
            </a:extLst>
          </p:cNvPr>
          <p:cNvSpPr/>
          <p:nvPr/>
        </p:nvSpPr>
        <p:spPr>
          <a:xfrm>
            <a:off x="3843944" y="2511554"/>
            <a:ext cx="7221323" cy="3373120"/>
          </a:xfrm>
          <a:prstGeom prst="roundRect">
            <a:avLst>
              <a:gd name="adj" fmla="val 1043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F7018ED1-1248-03F3-6657-2AD1D3DF6723}"/>
              </a:ext>
            </a:extLst>
          </p:cNvPr>
          <p:cNvSpPr/>
          <p:nvPr/>
        </p:nvSpPr>
        <p:spPr>
          <a:xfrm>
            <a:off x="4260390" y="2956560"/>
            <a:ext cx="3169920" cy="4724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Fidelidad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53015EDC-E795-3966-26A4-3230DC926D0F}"/>
              </a:ext>
            </a:extLst>
          </p:cNvPr>
          <p:cNvSpPr/>
          <p:nvPr/>
        </p:nvSpPr>
        <p:spPr>
          <a:xfrm>
            <a:off x="4260390" y="3580388"/>
            <a:ext cx="3169920" cy="4724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Relevancia de la Respuesta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687E82B-FE85-0695-35AE-A03BA2CED237}"/>
              </a:ext>
            </a:extLst>
          </p:cNvPr>
          <p:cNvSpPr/>
          <p:nvPr/>
        </p:nvSpPr>
        <p:spPr>
          <a:xfrm>
            <a:off x="4260390" y="4198114"/>
            <a:ext cx="3169920" cy="4724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Relevancia del contexto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FA8161B5-9B3D-D7D5-3F5E-7379EC847CF2}"/>
              </a:ext>
            </a:extLst>
          </p:cNvPr>
          <p:cNvSpPr/>
          <p:nvPr/>
        </p:nvSpPr>
        <p:spPr>
          <a:xfrm>
            <a:off x="4280710" y="4815840"/>
            <a:ext cx="3169920" cy="4724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Tiempo de respuesta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5D99B5C7-F80F-C032-40A4-E907A5A063D4}"/>
              </a:ext>
            </a:extLst>
          </p:cNvPr>
          <p:cNvGrpSpPr/>
          <p:nvPr/>
        </p:nvGrpSpPr>
        <p:grpSpPr>
          <a:xfrm>
            <a:off x="7765590" y="2730960"/>
            <a:ext cx="2871816" cy="2934307"/>
            <a:chOff x="7511704" y="1597052"/>
            <a:chExt cx="2871816" cy="2934307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37016D15-0ABD-5E0C-7C58-D1EAB8A95827}"/>
                </a:ext>
              </a:extLst>
            </p:cNvPr>
            <p:cNvSpPr/>
            <p:nvPr/>
          </p:nvSpPr>
          <p:spPr>
            <a:xfrm>
              <a:off x="7511704" y="1597052"/>
              <a:ext cx="2871816" cy="2934307"/>
            </a:xfrm>
            <a:prstGeom prst="roundRect">
              <a:avLst>
                <a:gd name="adj" fmla="val 73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EFDCB44-80C3-5CD9-7915-B4B6D8EF8E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1896" y="1823084"/>
              <a:ext cx="2577466" cy="2577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 descr="LlamaIndex - LlamaIndex">
            <a:extLst>
              <a:ext uri="{FF2B5EF4-FFF2-40B4-BE49-F238E27FC236}">
                <a16:creationId xmlns:a16="http://schemas.microsoft.com/office/drawing/2014/main" id="{5F23868D-FAFB-6B7B-D21D-2895A066F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056" y="5884674"/>
            <a:ext cx="852380" cy="85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973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0B49CE7B-4110-57BB-07C7-D23C28AE72A3}"/>
              </a:ext>
            </a:extLst>
          </p:cNvPr>
          <p:cNvSpPr txBox="1">
            <a:spLocks/>
          </p:cNvSpPr>
          <p:nvPr/>
        </p:nvSpPr>
        <p:spPr>
          <a:xfrm>
            <a:off x="321087" y="692989"/>
            <a:ext cx="6187509" cy="9098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1" i="0" kern="1200">
                <a:solidFill>
                  <a:schemeClr val="tx1"/>
                </a:solidFill>
                <a:latin typeface="Periodico Display Rg" panose="02000504080000020004" pitchFamily="50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Caso Práctico:</a:t>
            </a:r>
          </a:p>
          <a:p>
            <a:r>
              <a:rPr lang="es-ES" dirty="0"/>
              <a:t>RAG sobre constitución española</a:t>
            </a:r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D8E7DF50-3DE5-5E4D-1E00-1ADFBC7C2D14}"/>
              </a:ext>
            </a:extLst>
          </p:cNvPr>
          <p:cNvSpPr txBox="1">
            <a:spLocks/>
          </p:cNvSpPr>
          <p:nvPr/>
        </p:nvSpPr>
        <p:spPr>
          <a:xfrm>
            <a:off x="409864" y="279485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03. Caso práctico</a:t>
            </a:r>
          </a:p>
        </p:txBody>
      </p:sp>
      <p:sp>
        <p:nvSpPr>
          <p:cNvPr id="2" name="Marcador de texto 5">
            <a:extLst>
              <a:ext uri="{FF2B5EF4-FFF2-40B4-BE49-F238E27FC236}">
                <a16:creationId xmlns:a16="http://schemas.microsoft.com/office/drawing/2014/main" id="{9AA0CD5F-8D5C-2193-C95E-0299FAEBED12}"/>
              </a:ext>
            </a:extLst>
          </p:cNvPr>
          <p:cNvSpPr txBox="1">
            <a:spLocks/>
          </p:cNvSpPr>
          <p:nvPr/>
        </p:nvSpPr>
        <p:spPr>
          <a:xfrm>
            <a:off x="321087" y="1885739"/>
            <a:ext cx="4721161" cy="342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b="1" dirty="0"/>
              <a:t>Pasos para la creación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A95B7F5-CB0C-5EE6-5B41-C8013F6517BF}"/>
              </a:ext>
            </a:extLst>
          </p:cNvPr>
          <p:cNvSpPr/>
          <p:nvPr/>
        </p:nvSpPr>
        <p:spPr>
          <a:xfrm>
            <a:off x="1192602" y="2511554"/>
            <a:ext cx="3098800" cy="3373120"/>
          </a:xfrm>
          <a:prstGeom prst="roundRect">
            <a:avLst>
              <a:gd name="adj" fmla="val 104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Chunkerization</a:t>
            </a:r>
            <a:endParaRPr lang="es-ES" b="1" dirty="0"/>
          </a:p>
          <a:p>
            <a:pPr algn="ctr"/>
            <a:endParaRPr lang="es-ES" dirty="0"/>
          </a:p>
          <a:p>
            <a:pPr algn="ctr"/>
            <a:r>
              <a:rPr lang="es-ES" dirty="0"/>
              <a:t>7 formas de </a:t>
            </a:r>
            <a:r>
              <a:rPr lang="es-ES" dirty="0" err="1"/>
              <a:t>chunkerizar</a:t>
            </a:r>
            <a:r>
              <a:rPr lang="es-ES" dirty="0"/>
              <a:t> con 3 metodologías </a:t>
            </a:r>
            <a:r>
              <a:rPr lang="es-ES" dirty="0" err="1"/>
              <a:t>diferntes</a:t>
            </a:r>
            <a:endParaRPr lang="es-ES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ECC2A7F-B688-5190-3902-2A1E6A05B090}"/>
              </a:ext>
            </a:extLst>
          </p:cNvPr>
          <p:cNvSpPr/>
          <p:nvPr/>
        </p:nvSpPr>
        <p:spPr>
          <a:xfrm>
            <a:off x="4707962" y="2511554"/>
            <a:ext cx="3098800" cy="3373120"/>
          </a:xfrm>
          <a:prstGeom prst="roundRect">
            <a:avLst>
              <a:gd name="adj" fmla="val 104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Eval</a:t>
            </a:r>
            <a:r>
              <a:rPr lang="es-ES" sz="2400" b="1" dirty="0"/>
              <a:t> </a:t>
            </a:r>
            <a:r>
              <a:rPr lang="es-ES" sz="2400" b="1" dirty="0" err="1"/>
              <a:t>Chunkerization</a:t>
            </a:r>
            <a:endParaRPr lang="es-ES" b="1" dirty="0"/>
          </a:p>
          <a:p>
            <a:pPr algn="ctr"/>
            <a:endParaRPr lang="es-ES" dirty="0"/>
          </a:p>
          <a:p>
            <a:pPr algn="ctr"/>
            <a:r>
              <a:rPr lang="es-ES" dirty="0"/>
              <a:t>4 métricas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B14DBB8-C9B1-771F-64AF-FF8AC611D157}"/>
              </a:ext>
            </a:extLst>
          </p:cNvPr>
          <p:cNvCxnSpPr>
            <a:stCxn id="3" idx="3"/>
            <a:endCxn id="10" idx="1"/>
          </p:cNvCxnSpPr>
          <p:nvPr/>
        </p:nvCxnSpPr>
        <p:spPr>
          <a:xfrm>
            <a:off x="4291402" y="4198114"/>
            <a:ext cx="4165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51DB600-403A-B3A2-C53F-9BA1EB1F0ACD}"/>
              </a:ext>
            </a:extLst>
          </p:cNvPr>
          <p:cNvSpPr/>
          <p:nvPr/>
        </p:nvSpPr>
        <p:spPr>
          <a:xfrm>
            <a:off x="8223322" y="2511554"/>
            <a:ext cx="3098800" cy="3373120"/>
          </a:xfrm>
          <a:prstGeom prst="roundRect">
            <a:avLst>
              <a:gd name="adj" fmla="val 104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Crear Agente</a:t>
            </a:r>
            <a:endParaRPr lang="es-ES" b="1" dirty="0"/>
          </a:p>
          <a:p>
            <a:pPr algn="ctr"/>
            <a:endParaRPr lang="es-ES" dirty="0"/>
          </a:p>
          <a:p>
            <a:pPr algn="ctr"/>
            <a:r>
              <a:rPr lang="es-ES" dirty="0"/>
              <a:t>Agente </a:t>
            </a:r>
            <a:r>
              <a:rPr lang="es-ES" dirty="0" err="1"/>
              <a:t>Langchain</a:t>
            </a:r>
            <a:r>
              <a:rPr lang="es-ES" dirty="0"/>
              <a:t> capaz de responder </a:t>
            </a:r>
            <a:r>
              <a:rPr lang="es-ES" dirty="0" err="1"/>
              <a:t>perguntas</a:t>
            </a:r>
            <a:endParaRPr lang="es-ES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E8DA728-7670-1ABB-A434-6806EB495EB4}"/>
              </a:ext>
            </a:extLst>
          </p:cNvPr>
          <p:cNvCxnSpPr>
            <a:stCxn id="10" idx="3"/>
            <a:endCxn id="4" idx="1"/>
          </p:cNvCxnSpPr>
          <p:nvPr/>
        </p:nvCxnSpPr>
        <p:spPr>
          <a:xfrm>
            <a:off x="7806762" y="4198114"/>
            <a:ext cx="4165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702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5200214" y="3164605"/>
            <a:ext cx="1791571" cy="835104"/>
          </a:xfrm>
        </p:spPr>
        <p:txBody>
          <a:bodyPr lIns="91440" tIns="45720" rIns="91440" bIns="45720" anchor="t"/>
          <a:lstStyle/>
          <a:p>
            <a:r>
              <a:rPr lang="es-ES" sz="4800" dirty="0">
                <a:solidFill>
                  <a:schemeClr val="bg1"/>
                </a:solidFill>
              </a:rPr>
              <a:t>Demo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773078" y="1708711"/>
            <a:ext cx="4506711" cy="1873446"/>
          </a:xfrm>
        </p:spPr>
        <p:txBody>
          <a:bodyPr lIns="91440" tIns="45720" rIns="91440" bIns="45720" anchor="t"/>
          <a:lstStyle/>
          <a:p>
            <a:pPr algn="l"/>
            <a:endParaRPr lang="es-ES" b="1">
              <a:latin typeface="Visuelt Pro"/>
            </a:endParaRPr>
          </a:p>
          <a:p>
            <a:pPr algn="l"/>
            <a:endParaRPr lang="es-ES" dirty="0">
              <a:latin typeface="Visuelt Pro"/>
            </a:endParaRPr>
          </a:p>
          <a:p>
            <a:endParaRPr lang="es-ES" dirty="0">
              <a:latin typeface="Visuelt Pro"/>
            </a:endParaRPr>
          </a:p>
          <a:p>
            <a:endParaRPr lang="es-ES" dirty="0">
              <a:latin typeface="Visuelt Pro"/>
            </a:endParaRPr>
          </a:p>
        </p:txBody>
      </p:sp>
    </p:spTree>
    <p:extLst>
      <p:ext uri="{BB962C8B-B14F-4D97-AF65-F5344CB8AC3E}">
        <p14:creationId xmlns:p14="http://schemas.microsoft.com/office/powerpoint/2010/main" val="3502228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2099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5785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7750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430184" y="579129"/>
            <a:ext cx="4114249" cy="523642"/>
          </a:xfrm>
        </p:spPr>
        <p:txBody>
          <a:bodyPr/>
          <a:lstStyle/>
          <a:p>
            <a:r>
              <a:rPr lang="es-ES" dirty="0" err="1"/>
              <a:t>Indice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BD54424-1262-62EA-E5C6-1C818EF3889B}"/>
              </a:ext>
            </a:extLst>
          </p:cNvPr>
          <p:cNvSpPr txBox="1"/>
          <p:nvPr/>
        </p:nvSpPr>
        <p:spPr>
          <a:xfrm>
            <a:off x="924560" y="1869440"/>
            <a:ext cx="63906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3200" dirty="0" err="1"/>
              <a:t>Large</a:t>
            </a:r>
            <a:r>
              <a:rPr lang="es-ES" sz="3200" dirty="0"/>
              <a:t> </a:t>
            </a:r>
            <a:r>
              <a:rPr lang="es-ES" sz="3200" dirty="0" err="1"/>
              <a:t>Language</a:t>
            </a:r>
            <a:r>
              <a:rPr lang="es-ES" sz="3200" dirty="0"/>
              <a:t> </a:t>
            </a:r>
            <a:r>
              <a:rPr lang="es-ES" sz="3200" dirty="0" err="1"/>
              <a:t>Models</a:t>
            </a:r>
            <a:endParaRPr lang="es-ES" sz="3200" dirty="0"/>
          </a:p>
          <a:p>
            <a:pPr marL="342900" indent="-342900">
              <a:buFont typeface="+mj-lt"/>
              <a:buAutoNum type="arabicPeriod"/>
            </a:pPr>
            <a:r>
              <a:rPr lang="es-ES" sz="3200" dirty="0" err="1"/>
              <a:t>Retrieval</a:t>
            </a:r>
            <a:r>
              <a:rPr lang="es-ES" sz="3200" dirty="0"/>
              <a:t> </a:t>
            </a:r>
            <a:r>
              <a:rPr lang="es-ES" sz="3200" dirty="0" err="1"/>
              <a:t>Augmented</a:t>
            </a:r>
            <a:r>
              <a:rPr lang="es-ES" sz="3200" dirty="0"/>
              <a:t> </a:t>
            </a:r>
            <a:r>
              <a:rPr lang="es-ES" sz="3200" dirty="0" err="1"/>
              <a:t>Generation</a:t>
            </a:r>
            <a:endParaRPr lang="es-ES" sz="3200" dirty="0"/>
          </a:p>
          <a:p>
            <a:pPr marL="342900" indent="-342900">
              <a:buFont typeface="+mj-lt"/>
              <a:buAutoNum type="arabicPeriod"/>
            </a:pPr>
            <a:r>
              <a:rPr lang="es-ES" sz="3200" dirty="0"/>
              <a:t>Caso Práctico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75456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3"/>
          </p:nvPr>
        </p:nvSpPr>
        <p:spPr>
          <a:xfrm>
            <a:off x="6405396" y="1333648"/>
            <a:ext cx="4721161" cy="342900"/>
          </a:xfrm>
        </p:spPr>
        <p:txBody>
          <a:bodyPr/>
          <a:lstStyle/>
          <a:p>
            <a:r>
              <a:rPr lang="es-ES" dirty="0"/>
              <a:t>Cambio de paradigma: </a:t>
            </a:r>
            <a:r>
              <a:rPr lang="es-ES" dirty="0" err="1"/>
              <a:t>zero-shot</a:t>
            </a:r>
            <a:r>
              <a:rPr lang="es-ES" dirty="0"/>
              <a:t>, </a:t>
            </a:r>
            <a:r>
              <a:rPr lang="es-ES" dirty="0" err="1"/>
              <a:t>one-shot</a:t>
            </a:r>
            <a:r>
              <a:rPr lang="es-ES" dirty="0"/>
              <a:t> y </a:t>
            </a:r>
            <a:r>
              <a:rPr lang="es-ES" dirty="0" err="1"/>
              <a:t>few-shot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0"/>
          </p:nvPr>
        </p:nvSpPr>
        <p:spPr>
          <a:xfrm>
            <a:off x="285090" y="1627650"/>
            <a:ext cx="4721161" cy="342900"/>
          </a:xfrm>
        </p:spPr>
        <p:txBody>
          <a:bodyPr/>
          <a:lstStyle/>
          <a:p>
            <a:r>
              <a:rPr lang="es-ES" dirty="0"/>
              <a:t>Problema: Generación de texto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Predicción del siguiente token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err="1"/>
              <a:t>Large</a:t>
            </a:r>
            <a:r>
              <a:rPr lang="es-ES" dirty="0"/>
              <a:t> </a:t>
            </a:r>
            <a:r>
              <a:rPr lang="es-ES" dirty="0" err="1"/>
              <a:t>Language</a:t>
            </a:r>
            <a:r>
              <a:rPr lang="es-ES" dirty="0"/>
              <a:t> </a:t>
            </a:r>
            <a:r>
              <a:rPr lang="es-ES" dirty="0" err="1"/>
              <a:t>Models</a:t>
            </a:r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01. LLM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DCAB278-A093-312E-066C-EE824D07E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92" y="2963291"/>
            <a:ext cx="5053978" cy="952297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CA2E19E-EF50-0352-52B1-2C8DD7BFC518}"/>
              </a:ext>
            </a:extLst>
          </p:cNvPr>
          <p:cNvSpPr/>
          <p:nvPr/>
        </p:nvSpPr>
        <p:spPr>
          <a:xfrm>
            <a:off x="398256" y="4824295"/>
            <a:ext cx="1367159" cy="6691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Modelos del lenguaje estadístico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48A978B-39A3-9655-B60D-29DBAEEC0341}"/>
              </a:ext>
            </a:extLst>
          </p:cNvPr>
          <p:cNvSpPr/>
          <p:nvPr/>
        </p:nvSpPr>
        <p:spPr>
          <a:xfrm>
            <a:off x="2284566" y="4824295"/>
            <a:ext cx="1367159" cy="6691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Modelos del lenguaje neurales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3D2A75AC-21C3-920F-295A-E5630E3B873E}"/>
              </a:ext>
            </a:extLst>
          </p:cNvPr>
          <p:cNvSpPr/>
          <p:nvPr/>
        </p:nvSpPr>
        <p:spPr>
          <a:xfrm>
            <a:off x="4174906" y="4824294"/>
            <a:ext cx="1367159" cy="6691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Transformers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FC4C485F-DFB3-2B4A-B3B7-FF042F2D5C79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1765415" y="5158847"/>
            <a:ext cx="519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1230EE7-C4B8-D3EA-3105-4F699DCC9DE1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3651725" y="5158846"/>
            <a:ext cx="5231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trella: 5 puntas 20">
            <a:extLst>
              <a:ext uri="{FF2B5EF4-FFF2-40B4-BE49-F238E27FC236}">
                <a16:creationId xmlns:a16="http://schemas.microsoft.com/office/drawing/2014/main" id="{2A5090A3-4AB4-F467-9134-6BB06683E860}"/>
              </a:ext>
            </a:extLst>
          </p:cNvPr>
          <p:cNvSpPr/>
          <p:nvPr/>
        </p:nvSpPr>
        <p:spPr>
          <a:xfrm>
            <a:off x="5290227" y="4617862"/>
            <a:ext cx="455669" cy="45174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FD0639-3B21-9CD0-E676-D2DED1D1C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491" y="1803924"/>
            <a:ext cx="5175431" cy="4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567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0B49CE7B-4110-57BB-07C7-D23C28AE72A3}"/>
              </a:ext>
            </a:extLst>
          </p:cNvPr>
          <p:cNvSpPr txBox="1">
            <a:spLocks/>
          </p:cNvSpPr>
          <p:nvPr/>
        </p:nvSpPr>
        <p:spPr>
          <a:xfrm>
            <a:off x="321087" y="692989"/>
            <a:ext cx="4840747" cy="9098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1" i="0" kern="1200">
                <a:solidFill>
                  <a:schemeClr val="tx1"/>
                </a:solidFill>
                <a:latin typeface="Periodico Display Rg" panose="02000504080000020004" pitchFamily="50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Retrieval</a:t>
            </a:r>
            <a:r>
              <a:rPr lang="es-ES" dirty="0"/>
              <a:t> </a:t>
            </a:r>
            <a:r>
              <a:rPr lang="es-ES" dirty="0" err="1"/>
              <a:t>Augmented</a:t>
            </a:r>
            <a:r>
              <a:rPr lang="es-ES" dirty="0"/>
              <a:t> </a:t>
            </a:r>
            <a:r>
              <a:rPr lang="es-ES" dirty="0" err="1"/>
              <a:t>Generation</a:t>
            </a:r>
            <a:endParaRPr lang="es-ES" dirty="0"/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D8E7DF50-3DE5-5E4D-1E00-1ADFBC7C2D14}"/>
              </a:ext>
            </a:extLst>
          </p:cNvPr>
          <p:cNvSpPr txBox="1">
            <a:spLocks/>
          </p:cNvSpPr>
          <p:nvPr/>
        </p:nvSpPr>
        <p:spPr>
          <a:xfrm>
            <a:off x="409864" y="279485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02. RAG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A330E1A-4653-0313-9CD9-97FD79581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860" y="1734245"/>
            <a:ext cx="6622279" cy="454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425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0B49CE7B-4110-57BB-07C7-D23C28AE72A3}"/>
              </a:ext>
            </a:extLst>
          </p:cNvPr>
          <p:cNvSpPr txBox="1">
            <a:spLocks/>
          </p:cNvSpPr>
          <p:nvPr/>
        </p:nvSpPr>
        <p:spPr>
          <a:xfrm>
            <a:off x="321087" y="692989"/>
            <a:ext cx="4840747" cy="9098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1" i="0" kern="1200">
                <a:solidFill>
                  <a:schemeClr val="tx1"/>
                </a:solidFill>
                <a:latin typeface="Periodico Display Rg" panose="02000504080000020004" pitchFamily="50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Retrieval</a:t>
            </a:r>
            <a:r>
              <a:rPr lang="es-ES" dirty="0"/>
              <a:t> </a:t>
            </a:r>
            <a:r>
              <a:rPr lang="es-ES" dirty="0" err="1"/>
              <a:t>Augmented</a:t>
            </a:r>
            <a:r>
              <a:rPr lang="es-ES" dirty="0"/>
              <a:t> </a:t>
            </a:r>
            <a:r>
              <a:rPr lang="es-ES" dirty="0" err="1"/>
              <a:t>Generation</a:t>
            </a:r>
            <a:endParaRPr lang="es-ES" dirty="0"/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D8E7DF50-3DE5-5E4D-1E00-1ADFBC7C2D14}"/>
              </a:ext>
            </a:extLst>
          </p:cNvPr>
          <p:cNvSpPr txBox="1">
            <a:spLocks/>
          </p:cNvSpPr>
          <p:nvPr/>
        </p:nvSpPr>
        <p:spPr>
          <a:xfrm>
            <a:off x="409864" y="279485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02. RAG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A330E1A-4653-0313-9CD9-97FD79581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860" y="1734245"/>
            <a:ext cx="6622279" cy="454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E287AFDB-D3D5-83C6-96D6-A2D07AF126A3}"/>
              </a:ext>
            </a:extLst>
          </p:cNvPr>
          <p:cNvGrpSpPr/>
          <p:nvPr/>
        </p:nvGrpSpPr>
        <p:grpSpPr>
          <a:xfrm>
            <a:off x="8782859" y="1602824"/>
            <a:ext cx="2607192" cy="2040868"/>
            <a:chOff x="8853880" y="1501322"/>
            <a:chExt cx="2607192" cy="2040868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5616BDAB-F591-347B-A518-EBE1529BFA45}"/>
                </a:ext>
              </a:extLst>
            </p:cNvPr>
            <p:cNvSpPr/>
            <p:nvPr/>
          </p:nvSpPr>
          <p:spPr>
            <a:xfrm>
              <a:off x="8853880" y="1501322"/>
              <a:ext cx="2607192" cy="2040868"/>
            </a:xfrm>
            <a:prstGeom prst="round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30" name="Picture 6" descr="Word embeddings: the (very) basics – Around the word">
              <a:extLst>
                <a:ext uri="{FF2B5EF4-FFF2-40B4-BE49-F238E27FC236}">
                  <a16:creationId xmlns:a16="http://schemas.microsoft.com/office/drawing/2014/main" id="{AC776251-336B-0138-57BE-19FEB5A0C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7313" y="1686556"/>
              <a:ext cx="2180326" cy="1640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89762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F9072EB-3D4E-4003-A9BC-529C7A57A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229" y="1734245"/>
            <a:ext cx="7025547" cy="422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0B49CE7B-4110-57BB-07C7-D23C28AE72A3}"/>
              </a:ext>
            </a:extLst>
          </p:cNvPr>
          <p:cNvSpPr txBox="1">
            <a:spLocks/>
          </p:cNvSpPr>
          <p:nvPr/>
        </p:nvSpPr>
        <p:spPr>
          <a:xfrm>
            <a:off x="321087" y="692989"/>
            <a:ext cx="4840747" cy="9098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1" i="0" kern="1200">
                <a:solidFill>
                  <a:schemeClr val="tx1"/>
                </a:solidFill>
                <a:latin typeface="Periodico Display Rg" panose="02000504080000020004" pitchFamily="50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Retrieval</a:t>
            </a:r>
            <a:r>
              <a:rPr lang="es-ES" dirty="0"/>
              <a:t> </a:t>
            </a:r>
            <a:r>
              <a:rPr lang="es-ES" dirty="0" err="1"/>
              <a:t>Augmented</a:t>
            </a:r>
            <a:r>
              <a:rPr lang="es-ES" dirty="0"/>
              <a:t> </a:t>
            </a:r>
            <a:r>
              <a:rPr lang="es-ES" dirty="0" err="1"/>
              <a:t>Generation</a:t>
            </a:r>
            <a:endParaRPr lang="es-ES" dirty="0"/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D8E7DF50-3DE5-5E4D-1E00-1ADFBC7C2D14}"/>
              </a:ext>
            </a:extLst>
          </p:cNvPr>
          <p:cNvSpPr txBox="1">
            <a:spLocks/>
          </p:cNvSpPr>
          <p:nvPr/>
        </p:nvSpPr>
        <p:spPr>
          <a:xfrm>
            <a:off x="409864" y="279485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02. RAG</a:t>
            </a:r>
          </a:p>
        </p:txBody>
      </p:sp>
    </p:spTree>
    <p:extLst>
      <p:ext uri="{BB962C8B-B14F-4D97-AF65-F5344CB8AC3E}">
        <p14:creationId xmlns:p14="http://schemas.microsoft.com/office/powerpoint/2010/main" val="3927742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0B49CE7B-4110-57BB-07C7-D23C28AE72A3}"/>
              </a:ext>
            </a:extLst>
          </p:cNvPr>
          <p:cNvSpPr txBox="1">
            <a:spLocks/>
          </p:cNvSpPr>
          <p:nvPr/>
        </p:nvSpPr>
        <p:spPr>
          <a:xfrm>
            <a:off x="321087" y="692989"/>
            <a:ext cx="4840747" cy="9098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1" i="0" kern="1200">
                <a:solidFill>
                  <a:schemeClr val="tx1"/>
                </a:solidFill>
                <a:latin typeface="Periodico Display Rg" panose="02000504080000020004" pitchFamily="50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Retrieval</a:t>
            </a:r>
            <a:r>
              <a:rPr lang="es-ES" dirty="0"/>
              <a:t> </a:t>
            </a:r>
            <a:r>
              <a:rPr lang="es-ES" dirty="0" err="1"/>
              <a:t>Augmented</a:t>
            </a:r>
            <a:r>
              <a:rPr lang="es-ES" dirty="0"/>
              <a:t> </a:t>
            </a:r>
            <a:r>
              <a:rPr lang="es-ES" dirty="0" err="1"/>
              <a:t>Generation</a:t>
            </a:r>
            <a:endParaRPr lang="es-ES" dirty="0"/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D8E7DF50-3DE5-5E4D-1E00-1ADFBC7C2D14}"/>
              </a:ext>
            </a:extLst>
          </p:cNvPr>
          <p:cNvSpPr txBox="1">
            <a:spLocks/>
          </p:cNvSpPr>
          <p:nvPr/>
        </p:nvSpPr>
        <p:spPr>
          <a:xfrm>
            <a:off x="409864" y="279485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02. RAG</a:t>
            </a:r>
          </a:p>
        </p:txBody>
      </p:sp>
      <p:sp>
        <p:nvSpPr>
          <p:cNvPr id="2" name="Marcador de texto 5">
            <a:extLst>
              <a:ext uri="{FF2B5EF4-FFF2-40B4-BE49-F238E27FC236}">
                <a16:creationId xmlns:a16="http://schemas.microsoft.com/office/drawing/2014/main" id="{9AA0CD5F-8D5C-2193-C95E-0299FAEBED12}"/>
              </a:ext>
            </a:extLst>
          </p:cNvPr>
          <p:cNvSpPr txBox="1">
            <a:spLocks/>
          </p:cNvSpPr>
          <p:nvPr/>
        </p:nvSpPr>
        <p:spPr>
          <a:xfrm>
            <a:off x="321087" y="1885739"/>
            <a:ext cx="4721161" cy="342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b="1" dirty="0"/>
              <a:t>Puntos relevantes en el sistema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72004202-43E9-37FC-DD45-F89CB162AC44}"/>
              </a:ext>
            </a:extLst>
          </p:cNvPr>
          <p:cNvGrpSpPr/>
          <p:nvPr/>
        </p:nvGrpSpPr>
        <p:grpSpPr>
          <a:xfrm>
            <a:off x="1774101" y="2644796"/>
            <a:ext cx="8643797" cy="3053751"/>
            <a:chOff x="1341979" y="2622428"/>
            <a:chExt cx="8643797" cy="3053751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EE94D543-CDAC-4650-E8F8-18CFD32E56DD}"/>
                </a:ext>
              </a:extLst>
            </p:cNvPr>
            <p:cNvSpPr/>
            <p:nvPr/>
          </p:nvSpPr>
          <p:spPr>
            <a:xfrm>
              <a:off x="1341979" y="2622428"/>
              <a:ext cx="3909302" cy="305375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936329B2-9A4B-88F1-09AD-07D03BB8D9CC}"/>
                </a:ext>
              </a:extLst>
            </p:cNvPr>
            <p:cNvSpPr txBox="1"/>
            <p:nvPr/>
          </p:nvSpPr>
          <p:spPr>
            <a:xfrm>
              <a:off x="2766003" y="2800074"/>
              <a:ext cx="1061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err="1">
                  <a:solidFill>
                    <a:schemeClr val="bg1"/>
                  </a:solidFill>
                </a:rPr>
                <a:t>Retriever</a:t>
              </a:r>
              <a:endParaRPr lang="es-ES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231BCF71-EE15-61A9-EB2D-FC2553E34431}"/>
                </a:ext>
              </a:extLst>
            </p:cNvPr>
            <p:cNvSpPr/>
            <p:nvPr/>
          </p:nvSpPr>
          <p:spPr>
            <a:xfrm>
              <a:off x="6076474" y="2622428"/>
              <a:ext cx="3909302" cy="305375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49AD350B-89F5-EA76-5DFC-88B58F537B39}"/>
                </a:ext>
              </a:extLst>
            </p:cNvPr>
            <p:cNvSpPr txBox="1"/>
            <p:nvPr/>
          </p:nvSpPr>
          <p:spPr>
            <a:xfrm>
              <a:off x="7222314" y="2800074"/>
              <a:ext cx="1617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err="1">
                  <a:solidFill>
                    <a:schemeClr val="bg1"/>
                  </a:solidFill>
                </a:rPr>
                <a:t>Chunkerization</a:t>
              </a:r>
              <a:endParaRPr lang="es-E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Gráfico 15" descr="Libro cerrado con relleno sólido">
            <a:extLst>
              <a:ext uri="{FF2B5EF4-FFF2-40B4-BE49-F238E27FC236}">
                <a16:creationId xmlns:a16="http://schemas.microsoft.com/office/drawing/2014/main" id="{06B9235C-2755-B741-3AAA-CAD12C29C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0496" y="3714471"/>
            <a:ext cx="914400" cy="914400"/>
          </a:xfrm>
          <a:prstGeom prst="rect">
            <a:avLst/>
          </a:prstGeom>
        </p:spPr>
      </p:pic>
      <p:pic>
        <p:nvPicPr>
          <p:cNvPr id="15" name="Gráfico 14" descr="Acuario contorno">
            <a:extLst>
              <a:ext uri="{FF2B5EF4-FFF2-40B4-BE49-F238E27FC236}">
                <a16:creationId xmlns:a16="http://schemas.microsoft.com/office/drawing/2014/main" id="{D9A8885F-9A63-9C68-0F16-DF8C959706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6047" y="3714472"/>
            <a:ext cx="914400" cy="914400"/>
          </a:xfrm>
          <a:prstGeom prst="rect">
            <a:avLst/>
          </a:prstGeom>
        </p:spPr>
      </p:pic>
      <p:pic>
        <p:nvPicPr>
          <p:cNvPr id="13" name="Gráfico 12" descr="Libro cerrado con relleno sólido">
            <a:extLst>
              <a:ext uri="{FF2B5EF4-FFF2-40B4-BE49-F238E27FC236}">
                <a16:creationId xmlns:a16="http://schemas.microsoft.com/office/drawing/2014/main" id="{DDE787B3-F8E9-C3E7-B81C-E71D810EC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2346" y="3714472"/>
            <a:ext cx="914400" cy="914400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0D1B38F1-6B77-84FE-92DF-680AAD3CF902}"/>
              </a:ext>
            </a:extLst>
          </p:cNvPr>
          <p:cNvCxnSpPr>
            <a:cxnSpLocks/>
          </p:cNvCxnSpPr>
          <p:nvPr/>
        </p:nvCxnSpPr>
        <p:spPr>
          <a:xfrm>
            <a:off x="7698826" y="4171671"/>
            <a:ext cx="3960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0ED6EEC2-164E-4972-B1A0-B1133A6BC26B}"/>
              </a:ext>
            </a:extLst>
          </p:cNvPr>
          <p:cNvCxnSpPr>
            <a:cxnSpLocks/>
          </p:cNvCxnSpPr>
          <p:nvPr/>
        </p:nvCxnSpPr>
        <p:spPr>
          <a:xfrm>
            <a:off x="8920447" y="4171671"/>
            <a:ext cx="3960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FE0DC380-A04B-43A1-90A2-F18C2B4E66DD}"/>
              </a:ext>
            </a:extLst>
          </p:cNvPr>
          <p:cNvSpPr/>
          <p:nvPr/>
        </p:nvSpPr>
        <p:spPr>
          <a:xfrm>
            <a:off x="9432304" y="3899422"/>
            <a:ext cx="412597" cy="239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E5364C17-71F7-9A10-AAFA-AEEAADF28AC6}"/>
              </a:ext>
            </a:extLst>
          </p:cNvPr>
          <p:cNvSpPr/>
          <p:nvPr/>
        </p:nvSpPr>
        <p:spPr>
          <a:xfrm>
            <a:off x="9508504" y="3975622"/>
            <a:ext cx="412597" cy="239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322964B8-00AA-2FC4-F1DE-A6AD708E1BB5}"/>
              </a:ext>
            </a:extLst>
          </p:cNvPr>
          <p:cNvSpPr/>
          <p:nvPr/>
        </p:nvSpPr>
        <p:spPr>
          <a:xfrm>
            <a:off x="9584704" y="4051822"/>
            <a:ext cx="412597" cy="239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9F9104D-0C46-B7A2-E2DB-06864F077AD3}"/>
              </a:ext>
            </a:extLst>
          </p:cNvPr>
          <p:cNvSpPr txBox="1"/>
          <p:nvPr/>
        </p:nvSpPr>
        <p:spPr>
          <a:xfrm>
            <a:off x="9404364" y="4291519"/>
            <a:ext cx="620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>
                <a:solidFill>
                  <a:schemeClr val="bg1"/>
                </a:solidFill>
              </a:rPr>
              <a:t>chunks</a:t>
            </a:r>
            <a:endParaRPr lang="es-ES" sz="1200" dirty="0">
              <a:solidFill>
                <a:schemeClr val="bg1"/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2ED04B0-5C83-2584-52D6-901E9247E4D2}"/>
              </a:ext>
            </a:extLst>
          </p:cNvPr>
          <p:cNvSpPr txBox="1"/>
          <p:nvPr/>
        </p:nvSpPr>
        <p:spPr>
          <a:xfrm>
            <a:off x="6892607" y="4568518"/>
            <a:ext cx="822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>
                <a:solidFill>
                  <a:schemeClr val="bg1"/>
                </a:solidFill>
              </a:rPr>
              <a:t>document</a:t>
            </a:r>
            <a:endParaRPr lang="es-ES" sz="1200" dirty="0">
              <a:solidFill>
                <a:schemeClr val="bg1"/>
              </a:solidFill>
            </a:endParaRPr>
          </a:p>
        </p:txBody>
      </p:sp>
      <p:pic>
        <p:nvPicPr>
          <p:cNvPr id="28" name="Gráfico 27" descr="Base de datos con relleno sólido">
            <a:extLst>
              <a:ext uri="{FF2B5EF4-FFF2-40B4-BE49-F238E27FC236}">
                <a16:creationId xmlns:a16="http://schemas.microsoft.com/office/drawing/2014/main" id="{BCD2BB86-A24C-D4C0-32C9-7CCF7925CE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93972" y="3491814"/>
            <a:ext cx="741932" cy="741932"/>
          </a:xfrm>
          <a:prstGeom prst="rect">
            <a:avLst/>
          </a:prstGeom>
        </p:spPr>
      </p:pic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5A239437-6209-9778-34EE-BCB6F2F1678B}"/>
              </a:ext>
            </a:extLst>
          </p:cNvPr>
          <p:cNvCxnSpPr>
            <a:cxnSpLocks/>
          </p:cNvCxnSpPr>
          <p:nvPr/>
        </p:nvCxnSpPr>
        <p:spPr>
          <a:xfrm>
            <a:off x="3470554" y="4009741"/>
            <a:ext cx="543505" cy="10635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6B28CE8-0946-A141-99F8-80D13ACD7EDE}"/>
              </a:ext>
            </a:extLst>
          </p:cNvPr>
          <p:cNvSpPr txBox="1"/>
          <p:nvPr/>
        </p:nvSpPr>
        <p:spPr>
          <a:xfrm>
            <a:off x="2492693" y="4177459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Vector store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F8001BD2-294F-281F-5456-FB84A9DFA042}"/>
              </a:ext>
            </a:extLst>
          </p:cNvPr>
          <p:cNvSpPr/>
          <p:nvPr/>
        </p:nvSpPr>
        <p:spPr>
          <a:xfrm>
            <a:off x="4274682" y="3963694"/>
            <a:ext cx="412597" cy="239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CB240F45-01F3-695F-0B7E-11025B61E493}"/>
              </a:ext>
            </a:extLst>
          </p:cNvPr>
          <p:cNvSpPr/>
          <p:nvPr/>
        </p:nvSpPr>
        <p:spPr>
          <a:xfrm>
            <a:off x="4350882" y="4039894"/>
            <a:ext cx="412597" cy="239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9076E78C-08B9-FE0F-2509-CC81E45F20EA}"/>
              </a:ext>
            </a:extLst>
          </p:cNvPr>
          <p:cNvSpPr/>
          <p:nvPr/>
        </p:nvSpPr>
        <p:spPr>
          <a:xfrm>
            <a:off x="4427082" y="4116094"/>
            <a:ext cx="412597" cy="239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D492C962-5CED-BCA4-57FC-3ACAE9FB73A1}"/>
              </a:ext>
            </a:extLst>
          </p:cNvPr>
          <p:cNvSpPr txBox="1"/>
          <p:nvPr/>
        </p:nvSpPr>
        <p:spPr>
          <a:xfrm>
            <a:off x="4246742" y="4355791"/>
            <a:ext cx="620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>
                <a:solidFill>
                  <a:schemeClr val="bg1"/>
                </a:solidFill>
              </a:rPr>
              <a:t>chunks</a:t>
            </a:r>
            <a:endParaRPr lang="es-ES" sz="1200" dirty="0">
              <a:solidFill>
                <a:schemeClr val="bg1"/>
              </a:solidFill>
            </a:endParaRP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E31B8E88-C181-03D4-A532-BBC3CAD570B3}"/>
              </a:ext>
            </a:extLst>
          </p:cNvPr>
          <p:cNvSpPr/>
          <p:nvPr/>
        </p:nvSpPr>
        <p:spPr>
          <a:xfrm>
            <a:off x="2438441" y="4632790"/>
            <a:ext cx="1052991" cy="3693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>
                <a:solidFill>
                  <a:srgbClr val="E45115"/>
                </a:solidFill>
              </a:rPr>
              <a:t>question</a:t>
            </a:r>
            <a:endParaRPr lang="es-ES" sz="1200" dirty="0">
              <a:solidFill>
                <a:srgbClr val="E45115"/>
              </a:solidFill>
            </a:endParaRP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51C6D7E2-4E65-99C4-9C65-811A2AEB2F9F}"/>
              </a:ext>
            </a:extLst>
          </p:cNvPr>
          <p:cNvCxnSpPr>
            <a:cxnSpLocks/>
          </p:cNvCxnSpPr>
          <p:nvPr/>
        </p:nvCxnSpPr>
        <p:spPr>
          <a:xfrm flipV="1">
            <a:off x="3497711" y="4371535"/>
            <a:ext cx="516348" cy="30440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551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0B49CE7B-4110-57BB-07C7-D23C28AE72A3}"/>
              </a:ext>
            </a:extLst>
          </p:cNvPr>
          <p:cNvSpPr txBox="1">
            <a:spLocks/>
          </p:cNvSpPr>
          <p:nvPr/>
        </p:nvSpPr>
        <p:spPr>
          <a:xfrm>
            <a:off x="321087" y="692989"/>
            <a:ext cx="6187509" cy="9098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1" i="0" kern="1200">
                <a:solidFill>
                  <a:schemeClr val="tx1"/>
                </a:solidFill>
                <a:latin typeface="Periodico Display Rg" panose="02000504080000020004" pitchFamily="50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Caso Práctico:</a:t>
            </a:r>
          </a:p>
          <a:p>
            <a:r>
              <a:rPr lang="es-ES" dirty="0"/>
              <a:t>RAG sobre constitución española</a:t>
            </a:r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D8E7DF50-3DE5-5E4D-1E00-1ADFBC7C2D14}"/>
              </a:ext>
            </a:extLst>
          </p:cNvPr>
          <p:cNvSpPr txBox="1">
            <a:spLocks/>
          </p:cNvSpPr>
          <p:nvPr/>
        </p:nvSpPr>
        <p:spPr>
          <a:xfrm>
            <a:off x="409864" y="279485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03. Caso práctico</a:t>
            </a:r>
          </a:p>
        </p:txBody>
      </p:sp>
      <p:sp>
        <p:nvSpPr>
          <p:cNvPr id="2" name="Marcador de texto 5">
            <a:extLst>
              <a:ext uri="{FF2B5EF4-FFF2-40B4-BE49-F238E27FC236}">
                <a16:creationId xmlns:a16="http://schemas.microsoft.com/office/drawing/2014/main" id="{9AA0CD5F-8D5C-2193-C95E-0299FAEBED12}"/>
              </a:ext>
            </a:extLst>
          </p:cNvPr>
          <p:cNvSpPr txBox="1">
            <a:spLocks/>
          </p:cNvSpPr>
          <p:nvPr/>
        </p:nvSpPr>
        <p:spPr>
          <a:xfrm>
            <a:off x="321087" y="1885739"/>
            <a:ext cx="4721161" cy="342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b="1" dirty="0"/>
              <a:t>Diagrama Arquitectura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5CD819-DA1F-34C2-31B9-9E51CF367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570" y="2389634"/>
            <a:ext cx="6372860" cy="389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531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0B49CE7B-4110-57BB-07C7-D23C28AE72A3}"/>
              </a:ext>
            </a:extLst>
          </p:cNvPr>
          <p:cNvSpPr txBox="1">
            <a:spLocks/>
          </p:cNvSpPr>
          <p:nvPr/>
        </p:nvSpPr>
        <p:spPr>
          <a:xfrm>
            <a:off x="321087" y="692989"/>
            <a:ext cx="6187509" cy="9098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1" i="0" kern="1200">
                <a:solidFill>
                  <a:schemeClr val="tx1"/>
                </a:solidFill>
                <a:latin typeface="Periodico Display Rg" panose="02000504080000020004" pitchFamily="50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Caso Práctico:</a:t>
            </a:r>
          </a:p>
          <a:p>
            <a:r>
              <a:rPr lang="es-ES" dirty="0"/>
              <a:t>RAG sobre constitución española</a:t>
            </a:r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D8E7DF50-3DE5-5E4D-1E00-1ADFBC7C2D14}"/>
              </a:ext>
            </a:extLst>
          </p:cNvPr>
          <p:cNvSpPr txBox="1">
            <a:spLocks/>
          </p:cNvSpPr>
          <p:nvPr/>
        </p:nvSpPr>
        <p:spPr>
          <a:xfrm>
            <a:off x="409864" y="279485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03. Caso práctico</a:t>
            </a:r>
          </a:p>
        </p:txBody>
      </p:sp>
      <p:sp>
        <p:nvSpPr>
          <p:cNvPr id="2" name="Marcador de texto 5">
            <a:extLst>
              <a:ext uri="{FF2B5EF4-FFF2-40B4-BE49-F238E27FC236}">
                <a16:creationId xmlns:a16="http://schemas.microsoft.com/office/drawing/2014/main" id="{9AA0CD5F-8D5C-2193-C95E-0299FAEBED12}"/>
              </a:ext>
            </a:extLst>
          </p:cNvPr>
          <p:cNvSpPr txBox="1">
            <a:spLocks/>
          </p:cNvSpPr>
          <p:nvPr/>
        </p:nvSpPr>
        <p:spPr>
          <a:xfrm>
            <a:off x="321087" y="1885739"/>
            <a:ext cx="4721161" cy="342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b="1" dirty="0"/>
              <a:t>Modelos usados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38DF5B6-33DB-B7C8-9CA4-B5CED354C012}"/>
              </a:ext>
            </a:extLst>
          </p:cNvPr>
          <p:cNvGrpSpPr/>
          <p:nvPr/>
        </p:nvGrpSpPr>
        <p:grpSpPr>
          <a:xfrm>
            <a:off x="1390438" y="3180706"/>
            <a:ext cx="9411124" cy="1736332"/>
            <a:chOff x="1668902" y="2893030"/>
            <a:chExt cx="9411124" cy="1736332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A31F543A-BA13-F2B7-0F1B-F3F15C623A01}"/>
                </a:ext>
              </a:extLst>
            </p:cNvPr>
            <p:cNvSpPr/>
            <p:nvPr/>
          </p:nvSpPr>
          <p:spPr>
            <a:xfrm>
              <a:off x="1668902" y="2893030"/>
              <a:ext cx="2664431" cy="173633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/>
                <a:t>Modelo Juez</a:t>
              </a:r>
            </a:p>
            <a:p>
              <a:pPr algn="ctr"/>
              <a:r>
                <a:rPr lang="es-ES" sz="2400" b="1" dirty="0"/>
                <a:t>-</a:t>
              </a:r>
            </a:p>
            <a:p>
              <a:pPr algn="ctr"/>
              <a:r>
                <a:rPr lang="es-ES" sz="2400" b="1" dirty="0"/>
                <a:t>GPT4o</a:t>
              </a:r>
            </a:p>
          </p:txBody>
        </p:sp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9CFEE590-21DE-B622-2724-CA54F8FBF8C5}"/>
                </a:ext>
              </a:extLst>
            </p:cNvPr>
            <p:cNvSpPr/>
            <p:nvPr/>
          </p:nvSpPr>
          <p:spPr>
            <a:xfrm>
              <a:off x="5042248" y="2893030"/>
              <a:ext cx="2664432" cy="173633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/>
                <a:t>Modelo del Agente</a:t>
              </a:r>
            </a:p>
            <a:p>
              <a:pPr algn="ctr"/>
              <a:r>
                <a:rPr lang="es-ES" sz="2400" b="1" dirty="0"/>
                <a:t>-</a:t>
              </a:r>
            </a:p>
            <a:p>
              <a:pPr algn="ctr"/>
              <a:r>
                <a:rPr lang="es-ES" sz="2400" b="1" dirty="0"/>
                <a:t>GPT 3.5 Turbo</a:t>
              </a:r>
            </a:p>
          </p:txBody>
        </p:sp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0A67BB3E-2132-5D3F-F462-CFBCE6E34EB5}"/>
                </a:ext>
              </a:extLst>
            </p:cNvPr>
            <p:cNvSpPr/>
            <p:nvPr/>
          </p:nvSpPr>
          <p:spPr>
            <a:xfrm>
              <a:off x="8415595" y="2893030"/>
              <a:ext cx="2664431" cy="173633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 err="1"/>
                <a:t>Embedder</a:t>
              </a:r>
              <a:endParaRPr lang="es-ES" sz="2400" b="1" dirty="0"/>
            </a:p>
            <a:p>
              <a:pPr algn="ctr"/>
              <a:r>
                <a:rPr lang="es-ES" sz="2400" b="1" dirty="0"/>
                <a:t>-</a:t>
              </a:r>
            </a:p>
            <a:p>
              <a:pPr algn="ctr"/>
              <a:r>
                <a:rPr lang="es-ES" sz="2400" b="1" dirty="0"/>
                <a:t>Text-embedding-3-small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79647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9FEC085B-C42E-4C61-BA45-F0CBF4A9B8CE}" vid="{F0BE4A23-24D6-48E4-8D6B-05666E535A61}"/>
    </a:ext>
  </a:extLst>
</a:theme>
</file>

<file path=ppt/theme/theme2.xml><?xml version="1.0" encoding="utf-8"?>
<a:theme xmlns:a="http://schemas.openxmlformats.org/drawingml/2006/main" name="Diseño personalizado">
  <a:themeElements>
    <a:clrScheme name="Personalizado 4">
      <a:dk1>
        <a:srgbClr val="000000"/>
      </a:dk1>
      <a:lt1>
        <a:srgbClr val="FFFFFF"/>
      </a:lt1>
      <a:dk2>
        <a:srgbClr val="E7E6E6"/>
      </a:dk2>
      <a:lt2>
        <a:srgbClr val="E45115"/>
      </a:lt2>
      <a:accent1>
        <a:srgbClr val="E45115"/>
      </a:accent1>
      <a:accent2>
        <a:srgbClr val="EC7240"/>
      </a:accent2>
      <a:accent3>
        <a:srgbClr val="F2A788"/>
      </a:accent3>
      <a:accent4>
        <a:srgbClr val="F19672"/>
      </a:accent4>
      <a:accent5>
        <a:srgbClr val="F5B8A0"/>
      </a:accent5>
      <a:accent6>
        <a:srgbClr val="FEEDE5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9FEC085B-C42E-4C61-BA45-F0CBF4A9B8CE}" vid="{CF5982C2-2DC0-4862-889C-BC0841D66ED3}"/>
    </a:ext>
  </a:extLst>
</a:theme>
</file>

<file path=ppt/theme/theme3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9FEC085B-C42E-4C61-BA45-F0CBF4A9B8CE}" vid="{999F592E-25EC-4C6B-A89D-6ADEEB397275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</TotalTime>
  <Words>265</Words>
  <Application>Microsoft Office PowerPoint</Application>
  <PresentationFormat>Panorámica</PresentationFormat>
  <Paragraphs>99</Paragraphs>
  <Slides>17</Slides>
  <Notes>0</Notes>
  <HiddenSlides>3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Arial</vt:lpstr>
      <vt:lpstr>Calibri</vt:lpstr>
      <vt:lpstr>Periodico Display Rg</vt:lpstr>
      <vt:lpstr>Periodico Display UtLg</vt:lpstr>
      <vt:lpstr>Visuelt Pro</vt:lpstr>
      <vt:lpstr>Tema de Office</vt:lpstr>
      <vt:lpstr>Diseño personalizado</vt:lpstr>
      <vt:lpstr>1_Diseño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Planeta Sistemas y OPeraciones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Gina Gómez Herrero</dc:creator>
  <cp:lastModifiedBy>BELTRAN Alvaro</cp:lastModifiedBy>
  <cp:revision>43</cp:revision>
  <dcterms:created xsi:type="dcterms:W3CDTF">2021-03-22T10:48:02Z</dcterms:created>
  <dcterms:modified xsi:type="dcterms:W3CDTF">2024-08-31T04:18:50Z</dcterms:modified>
</cp:coreProperties>
</file>